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ath manikanta" userId="83d0340bb76ce9b9" providerId="LiveId" clId="{1D71DC16-A664-4B3D-9613-EBBEC4D4EAA6}"/>
    <pc:docChg chg="undo custSel addSld delSld modSld">
      <pc:chgData name="Bharath manikanta" userId="83d0340bb76ce9b9" providerId="LiveId" clId="{1D71DC16-A664-4B3D-9613-EBBEC4D4EAA6}" dt="2022-01-24T09:12:08.004" v="324" actId="14100"/>
      <pc:docMkLst>
        <pc:docMk/>
      </pc:docMkLst>
      <pc:sldChg chg="addSp delSp modSp mod">
        <pc:chgData name="Bharath manikanta" userId="83d0340bb76ce9b9" providerId="LiveId" clId="{1D71DC16-A664-4B3D-9613-EBBEC4D4EAA6}" dt="2022-01-24T09:12:08.004" v="324" actId="14100"/>
        <pc:sldMkLst>
          <pc:docMk/>
          <pc:sldMk cId="4281103859" sldId="256"/>
        </pc:sldMkLst>
        <pc:picChg chg="add mod">
          <ac:chgData name="Bharath manikanta" userId="83d0340bb76ce9b9" providerId="LiveId" clId="{1D71DC16-A664-4B3D-9613-EBBEC4D4EAA6}" dt="2022-01-24T09:12:08.004" v="324" actId="14100"/>
          <ac:picMkLst>
            <pc:docMk/>
            <pc:sldMk cId="4281103859" sldId="256"/>
            <ac:picMk id="4" creationId="{851969B4-9226-4313-B1DF-5E09CC156AC5}"/>
          </ac:picMkLst>
        </pc:picChg>
        <pc:picChg chg="del">
          <ac:chgData name="Bharath manikanta" userId="83d0340bb76ce9b9" providerId="LiveId" clId="{1D71DC16-A664-4B3D-9613-EBBEC4D4EAA6}" dt="2022-01-24T09:11:56.021" v="319" actId="478"/>
          <ac:picMkLst>
            <pc:docMk/>
            <pc:sldMk cId="4281103859" sldId="256"/>
            <ac:picMk id="5" creationId="{95518374-4053-4538-A44C-485A81DE187F}"/>
          </ac:picMkLst>
        </pc:picChg>
      </pc:sldChg>
      <pc:sldChg chg="modSp mod">
        <pc:chgData name="Bharath manikanta" userId="83d0340bb76ce9b9" providerId="LiveId" clId="{1D71DC16-A664-4B3D-9613-EBBEC4D4EAA6}" dt="2022-01-24T07:48:32.695" v="7" actId="255"/>
        <pc:sldMkLst>
          <pc:docMk/>
          <pc:sldMk cId="1233735984" sldId="257"/>
        </pc:sldMkLst>
        <pc:spChg chg="mod">
          <ac:chgData name="Bharath manikanta" userId="83d0340bb76ce9b9" providerId="LiveId" clId="{1D71DC16-A664-4B3D-9613-EBBEC4D4EAA6}" dt="2022-01-24T07:48:32.695" v="7" actId="255"/>
          <ac:spMkLst>
            <pc:docMk/>
            <pc:sldMk cId="1233735984" sldId="257"/>
            <ac:spMk id="3" creationId="{A3F32E79-772A-4428-9C8E-189EA64D2B66}"/>
          </ac:spMkLst>
        </pc:spChg>
      </pc:sldChg>
      <pc:sldChg chg="new del">
        <pc:chgData name="Bharath manikanta" userId="83d0340bb76ce9b9" providerId="LiveId" clId="{1D71DC16-A664-4B3D-9613-EBBEC4D4EAA6}" dt="2022-01-24T07:48:09.028" v="4" actId="2696"/>
        <pc:sldMkLst>
          <pc:docMk/>
          <pc:sldMk cId="1380232434" sldId="258"/>
        </pc:sldMkLst>
      </pc:sldChg>
      <pc:sldChg chg="new del">
        <pc:chgData name="Bharath manikanta" userId="83d0340bb76ce9b9" providerId="LiveId" clId="{1D71DC16-A664-4B3D-9613-EBBEC4D4EAA6}" dt="2022-01-24T07:48:38.899" v="8" actId="2696"/>
        <pc:sldMkLst>
          <pc:docMk/>
          <pc:sldMk cId="1912170609" sldId="258"/>
        </pc:sldMkLst>
      </pc:sldChg>
      <pc:sldChg chg="addSp delSp modSp new mod">
        <pc:chgData name="Bharath manikanta" userId="83d0340bb76ce9b9" providerId="LiveId" clId="{1D71DC16-A664-4B3D-9613-EBBEC4D4EAA6}" dt="2022-01-24T08:01:35.766" v="262" actId="14100"/>
        <pc:sldMkLst>
          <pc:docMk/>
          <pc:sldMk cId="4079691154" sldId="258"/>
        </pc:sldMkLst>
        <pc:spChg chg="mod">
          <ac:chgData name="Bharath manikanta" userId="83d0340bb76ce9b9" providerId="LiveId" clId="{1D71DC16-A664-4B3D-9613-EBBEC4D4EAA6}" dt="2022-01-24T07:59:25.087" v="181" actId="1076"/>
          <ac:spMkLst>
            <pc:docMk/>
            <pc:sldMk cId="4079691154" sldId="258"/>
            <ac:spMk id="2" creationId="{B545CCB6-61DD-4E70-8F4D-D94FD38B763E}"/>
          </ac:spMkLst>
        </pc:spChg>
        <pc:spChg chg="mod">
          <ac:chgData name="Bharath manikanta" userId="83d0340bb76ce9b9" providerId="LiveId" clId="{1D71DC16-A664-4B3D-9613-EBBEC4D4EAA6}" dt="2022-01-24T07:58:08.600" v="166" actId="12"/>
          <ac:spMkLst>
            <pc:docMk/>
            <pc:sldMk cId="4079691154" sldId="258"/>
            <ac:spMk id="3" creationId="{FE324637-7E7B-4D84-B63C-33EABE5728E0}"/>
          </ac:spMkLst>
        </pc:spChg>
        <pc:spChg chg="add mod">
          <ac:chgData name="Bharath manikanta" userId="83d0340bb76ce9b9" providerId="LiveId" clId="{1D71DC16-A664-4B3D-9613-EBBEC4D4EAA6}" dt="2022-01-24T07:59:30.007" v="183" actId="14100"/>
          <ac:spMkLst>
            <pc:docMk/>
            <pc:sldMk cId="4079691154" sldId="258"/>
            <ac:spMk id="4" creationId="{9EB3CC6D-F6C7-43F1-84F4-FC751EE24D13}"/>
          </ac:spMkLst>
        </pc:spChg>
        <pc:spChg chg="add del mod">
          <ac:chgData name="Bharath manikanta" userId="83d0340bb76ce9b9" providerId="LiveId" clId="{1D71DC16-A664-4B3D-9613-EBBEC4D4EAA6}" dt="2022-01-24T07:53:11.371" v="87" actId="21"/>
          <ac:spMkLst>
            <pc:docMk/>
            <pc:sldMk cId="4079691154" sldId="258"/>
            <ac:spMk id="5" creationId="{71019D41-8C5F-443F-8F93-596E920E454B}"/>
          </ac:spMkLst>
        </pc:spChg>
        <pc:spChg chg="add mod">
          <ac:chgData name="Bharath manikanta" userId="83d0340bb76ce9b9" providerId="LiveId" clId="{1D71DC16-A664-4B3D-9613-EBBEC4D4EAA6}" dt="2022-01-24T08:01:35.766" v="262" actId="14100"/>
          <ac:spMkLst>
            <pc:docMk/>
            <pc:sldMk cId="4079691154" sldId="258"/>
            <ac:spMk id="6" creationId="{1FA88F35-8848-4627-A81E-A8BD52132E5D}"/>
          </ac:spMkLst>
        </pc:spChg>
        <pc:spChg chg="add mod">
          <ac:chgData name="Bharath manikanta" userId="83d0340bb76ce9b9" providerId="LiveId" clId="{1D71DC16-A664-4B3D-9613-EBBEC4D4EAA6}" dt="2022-01-24T08:01:04.998" v="258" actId="1076"/>
          <ac:spMkLst>
            <pc:docMk/>
            <pc:sldMk cId="4079691154" sldId="258"/>
            <ac:spMk id="10" creationId="{7DB0F5D2-37D9-41C0-BAAE-8996A1F1A4E5}"/>
          </ac:spMkLst>
        </pc:spChg>
        <pc:cxnChg chg="add mod">
          <ac:chgData name="Bharath manikanta" userId="83d0340bb76ce9b9" providerId="LiveId" clId="{1D71DC16-A664-4B3D-9613-EBBEC4D4EAA6}" dt="2022-01-24T08:01:21.863" v="259" actId="14100"/>
          <ac:cxnSpMkLst>
            <pc:docMk/>
            <pc:sldMk cId="4079691154" sldId="258"/>
            <ac:cxnSpMk id="7" creationId="{A43FBAA1-0707-4AA2-9ABA-AFAEB06B5B34}"/>
          </ac:cxnSpMkLst>
        </pc:cxnChg>
        <pc:cxnChg chg="add mod">
          <ac:chgData name="Bharath manikanta" userId="83d0340bb76ce9b9" providerId="LiveId" clId="{1D71DC16-A664-4B3D-9613-EBBEC4D4EAA6}" dt="2022-01-24T07:59:18.615" v="179" actId="1076"/>
          <ac:cxnSpMkLst>
            <pc:docMk/>
            <pc:sldMk cId="4079691154" sldId="258"/>
            <ac:cxnSpMk id="9" creationId="{AC2B668E-8187-4CF7-A7C3-C7EDB03A416E}"/>
          </ac:cxnSpMkLst>
        </pc:cxnChg>
      </pc:sldChg>
      <pc:sldChg chg="modSp new mod">
        <pc:chgData name="Bharath manikanta" userId="83d0340bb76ce9b9" providerId="LiveId" clId="{1D71DC16-A664-4B3D-9613-EBBEC4D4EAA6}" dt="2022-01-24T08:06:53.422" v="318" actId="20577"/>
        <pc:sldMkLst>
          <pc:docMk/>
          <pc:sldMk cId="1157982585" sldId="259"/>
        </pc:sldMkLst>
        <pc:spChg chg="mod">
          <ac:chgData name="Bharath manikanta" userId="83d0340bb76ce9b9" providerId="LiveId" clId="{1D71DC16-A664-4B3D-9613-EBBEC4D4EAA6}" dt="2022-01-24T08:02:30.087" v="268" actId="14100"/>
          <ac:spMkLst>
            <pc:docMk/>
            <pc:sldMk cId="1157982585" sldId="259"/>
            <ac:spMk id="2" creationId="{340BA57F-063D-4C18-B6A4-BC1DF9FC4B9A}"/>
          </ac:spMkLst>
        </pc:spChg>
        <pc:spChg chg="mod">
          <ac:chgData name="Bharath manikanta" userId="83d0340bb76ce9b9" providerId="LiveId" clId="{1D71DC16-A664-4B3D-9613-EBBEC4D4EAA6}" dt="2022-01-24T08:06:53.422" v="318" actId="20577"/>
          <ac:spMkLst>
            <pc:docMk/>
            <pc:sldMk cId="1157982585" sldId="259"/>
            <ac:spMk id="3" creationId="{97C1CF69-6CB8-4BB6-ABD5-A9A6B3062A7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B3C-4D8D-4117-AE01-9DFE331C230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E0AC8CD-32C8-4559-B936-679D010C9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43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B3C-4D8D-4117-AE01-9DFE331C230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0AC8CD-32C8-4559-B936-679D010C9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73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B3C-4D8D-4117-AE01-9DFE331C230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0AC8CD-32C8-4559-B936-679D010C9D2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8474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B3C-4D8D-4117-AE01-9DFE331C230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0AC8CD-32C8-4559-B936-679D010C9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155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B3C-4D8D-4117-AE01-9DFE331C230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0AC8CD-32C8-4559-B936-679D010C9D2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8865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B3C-4D8D-4117-AE01-9DFE331C230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0AC8CD-32C8-4559-B936-679D010C9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262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B3C-4D8D-4117-AE01-9DFE331C230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C8CD-32C8-4559-B936-679D010C9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250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B3C-4D8D-4117-AE01-9DFE331C230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C8CD-32C8-4559-B936-679D010C9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B3C-4D8D-4117-AE01-9DFE331C230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C8CD-32C8-4559-B936-679D010C9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10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B3C-4D8D-4117-AE01-9DFE331C230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0AC8CD-32C8-4559-B936-679D010C9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59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B3C-4D8D-4117-AE01-9DFE331C230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E0AC8CD-32C8-4559-B936-679D010C9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79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B3C-4D8D-4117-AE01-9DFE331C230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E0AC8CD-32C8-4559-B936-679D010C9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98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B3C-4D8D-4117-AE01-9DFE331C230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C8CD-32C8-4559-B936-679D010C9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29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B3C-4D8D-4117-AE01-9DFE331C230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C8CD-32C8-4559-B936-679D010C9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89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B3C-4D8D-4117-AE01-9DFE331C230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C8CD-32C8-4559-B936-679D010C9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26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B3C-4D8D-4117-AE01-9DFE331C230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0AC8CD-32C8-4559-B936-679D010C9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5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29B3C-4D8D-4117-AE01-9DFE331C230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E0AC8CD-32C8-4559-B936-679D010C9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30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  <p:sldLayoutId id="2147484030" r:id="rId13"/>
    <p:sldLayoutId id="2147484031" r:id="rId14"/>
    <p:sldLayoutId id="2147484032" r:id="rId15"/>
    <p:sldLayoutId id="21474840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6249-832D-4F70-ACEE-8DDDC10BC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694" y="618565"/>
            <a:ext cx="8664388" cy="672353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CI/</a:t>
            </a:r>
            <a:r>
              <a:rPr lang="en-US" sz="4900" dirty="0"/>
              <a:t>CD</a:t>
            </a:r>
            <a:r>
              <a:rPr lang="en-US" sz="4800" dirty="0"/>
              <a:t> APPROACH</a:t>
            </a:r>
            <a:endParaRPr lang="en-IN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969B4-9226-4313-B1DF-5E09CC156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459" y="1290918"/>
            <a:ext cx="10004612" cy="442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0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B21F-1044-4BC4-BC7D-B65F774C4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954" y="758952"/>
            <a:ext cx="9197788" cy="948824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Application </a:t>
            </a:r>
            <a:r>
              <a:rPr lang="en-US" sz="4400"/>
              <a:t>Structure -1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32E79-772A-4428-9C8E-189EA64D2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954" y="1707776"/>
            <a:ext cx="10257497" cy="3890844"/>
          </a:xfrm>
        </p:spPr>
        <p:txBody>
          <a:bodyPr/>
          <a:lstStyle/>
          <a:p>
            <a:pPr>
              <a:buSzPct val="130000"/>
            </a:pPr>
            <a:r>
              <a:rPr lang="en-US" dirty="0"/>
              <a:t> </a:t>
            </a:r>
          </a:p>
          <a:p>
            <a:pPr>
              <a:buSzPct val="130000"/>
            </a:pPr>
            <a:r>
              <a:rPr lang="en-US" sz="2400" dirty="0"/>
              <a:t>Rest_Api_Application_Put_Get</a:t>
            </a:r>
            <a:r>
              <a:rPr lang="en-US" sz="240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2400" dirty="0"/>
              <a:t>: 		</a:t>
            </a:r>
          </a:p>
          <a:p>
            <a:r>
              <a:rPr lang="en-US" sz="2400" dirty="0"/>
              <a:t>         Bar Creation		</a:t>
            </a:r>
          </a:p>
          <a:p>
            <a:r>
              <a:rPr lang="en-US" sz="2400" dirty="0"/>
              <a:t>         Building Docker Image</a:t>
            </a:r>
          </a:p>
          <a:p>
            <a:r>
              <a:rPr lang="en-US" sz="2400" dirty="0"/>
              <a:t>         Deploying to OpenShift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3373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CCB6-61DD-4E70-8F4D-D94FD38B7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896" y="765472"/>
            <a:ext cx="8518058" cy="1367927"/>
          </a:xfrm>
        </p:spPr>
        <p:txBody>
          <a:bodyPr>
            <a:normAutofit/>
          </a:bodyPr>
          <a:lstStyle/>
          <a:p>
            <a:r>
              <a:rPr lang="en-US" sz="4400" dirty="0"/>
              <a:t>Application Structure -2 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24637-7E7B-4D84-B63C-33EABE572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813" y="2302717"/>
            <a:ext cx="8915399" cy="1679047"/>
          </a:xfrm>
        </p:spPr>
        <p:txBody>
          <a:bodyPr>
            <a:normAutofit/>
          </a:bodyPr>
          <a:lstStyle/>
          <a:p>
            <a:r>
              <a:rPr lang="en-US" sz="2400" dirty="0"/>
              <a:t>Rest_Api_Application_Put_Get</a:t>
            </a:r>
          </a:p>
          <a:p>
            <a:endParaRPr lang="en-US" sz="2400" dirty="0"/>
          </a:p>
          <a:p>
            <a:pPr marL="342900" indent="-342900">
              <a:buSzPct val="100000"/>
              <a:buBlip>
                <a:blip r:embed="rId2"/>
              </a:buBlip>
            </a:pPr>
            <a:r>
              <a:rPr lang="en-US" sz="2400" dirty="0"/>
              <a:t>    Source Code</a:t>
            </a:r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4" name="Rounded Rectangle 26">
            <a:extLst>
              <a:ext uri="{FF2B5EF4-FFF2-40B4-BE49-F238E27FC236}">
                <a16:creationId xmlns:a16="http://schemas.microsoft.com/office/drawing/2014/main" id="{9EB3CC6D-F6C7-43F1-84F4-FC751EE24D13}"/>
              </a:ext>
            </a:extLst>
          </p:cNvPr>
          <p:cNvSpPr/>
          <p:nvPr/>
        </p:nvSpPr>
        <p:spPr>
          <a:xfrm>
            <a:off x="6319322" y="2252825"/>
            <a:ext cx="3127889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 Self Hosted Runner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A88F35-8848-4627-A81E-A8BD52132E5D}"/>
              </a:ext>
            </a:extLst>
          </p:cNvPr>
          <p:cNvSpPr/>
          <p:nvPr/>
        </p:nvSpPr>
        <p:spPr>
          <a:xfrm>
            <a:off x="6244711" y="2827152"/>
            <a:ext cx="3426899" cy="16790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DEV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Bar Creation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Building Docker Image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Deploying to OpenShift</a:t>
            </a:r>
            <a:endParaRPr lang="en-IN" sz="16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3FBAA1-0707-4AA2-9ABA-AFAEB06B5B34}"/>
              </a:ext>
            </a:extLst>
          </p:cNvPr>
          <p:cNvCxnSpPr>
            <a:cxnSpLocks/>
          </p:cNvCxnSpPr>
          <p:nvPr/>
        </p:nvCxnSpPr>
        <p:spPr>
          <a:xfrm>
            <a:off x="5101711" y="2512361"/>
            <a:ext cx="0" cy="1817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2B668E-8187-4CF7-A7C3-C7EDB03A416E}"/>
              </a:ext>
            </a:extLst>
          </p:cNvPr>
          <p:cNvCxnSpPr/>
          <p:nvPr/>
        </p:nvCxnSpPr>
        <p:spPr>
          <a:xfrm>
            <a:off x="5101711" y="3312459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28">
            <a:extLst>
              <a:ext uri="{FF2B5EF4-FFF2-40B4-BE49-F238E27FC236}">
                <a16:creationId xmlns:a16="http://schemas.microsoft.com/office/drawing/2014/main" id="{7DB0F5D2-37D9-41C0-BAAE-8996A1F1A4E5}"/>
              </a:ext>
            </a:extLst>
          </p:cNvPr>
          <p:cNvSpPr/>
          <p:nvPr/>
        </p:nvSpPr>
        <p:spPr>
          <a:xfrm>
            <a:off x="6435466" y="3314700"/>
            <a:ext cx="2895600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Rest_Api_Application_Put_Get</a:t>
            </a:r>
          </a:p>
        </p:txBody>
      </p:sp>
    </p:spTree>
    <p:extLst>
      <p:ext uri="{BB962C8B-B14F-4D97-AF65-F5344CB8AC3E}">
        <p14:creationId xmlns:p14="http://schemas.microsoft.com/office/powerpoint/2010/main" val="407969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A57F-063D-4C18-B6A4-BC1DF9FC4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1437" y="645460"/>
            <a:ext cx="9741739" cy="1021976"/>
          </a:xfrm>
        </p:spPr>
        <p:txBody>
          <a:bodyPr>
            <a:normAutofit/>
          </a:bodyPr>
          <a:lstStyle/>
          <a:p>
            <a:r>
              <a:rPr lang="en-US" sz="4400" dirty="0"/>
              <a:t>Category based repo structure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1CF69-6CB8-4BB6-ABD5-A9A6B3062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437" y="1886260"/>
            <a:ext cx="9163516" cy="2605057"/>
          </a:xfrm>
        </p:spPr>
        <p:txBody>
          <a:bodyPr>
            <a:normAutofit/>
          </a:bodyPr>
          <a:lstStyle/>
          <a:p>
            <a:pPr marL="285750" indent="-285750">
              <a:buSzPct val="130000"/>
              <a:buBlip>
                <a:blip r:embed="rId2"/>
              </a:buBlip>
            </a:pPr>
            <a:r>
              <a:rPr lang="en-IN" dirty="0"/>
              <a:t> NEW_UBA_POC:</a:t>
            </a:r>
            <a:endParaRPr lang="en-US" dirty="0"/>
          </a:p>
          <a:p>
            <a:pPr>
              <a:buSzPct val="130000"/>
            </a:pPr>
            <a:r>
              <a:rPr lang="en-US" sz="1800" dirty="0"/>
              <a:t>     Rest_Api_Application_Put_Get</a:t>
            </a:r>
            <a:r>
              <a:rPr lang="en-US" sz="180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1800" dirty="0"/>
              <a:t>: 		</a:t>
            </a:r>
          </a:p>
          <a:p>
            <a:r>
              <a:rPr lang="en-US" sz="1800" dirty="0"/>
              <a:t>         Bar Creation		</a:t>
            </a:r>
          </a:p>
          <a:p>
            <a:r>
              <a:rPr lang="en-US" sz="1800" dirty="0"/>
              <a:t>         Building Docker Image</a:t>
            </a:r>
          </a:p>
          <a:p>
            <a:r>
              <a:rPr lang="en-US" sz="1800" dirty="0"/>
              <a:t>         Deploying to OpenShift 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79825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101</TotalTime>
  <Words>110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-apple-system</vt:lpstr>
      <vt:lpstr>Arial</vt:lpstr>
      <vt:lpstr>Century Gothic</vt:lpstr>
      <vt:lpstr>Wingdings</vt:lpstr>
      <vt:lpstr>Wingdings 3</vt:lpstr>
      <vt:lpstr>Wisp</vt:lpstr>
      <vt:lpstr>CI/CD APPROACH</vt:lpstr>
      <vt:lpstr>Application Structure -1</vt:lpstr>
      <vt:lpstr>Application Structure -2 </vt:lpstr>
      <vt:lpstr>Category based repo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APPROACH</dc:title>
  <dc:creator>Bharath manikanta</dc:creator>
  <cp:lastModifiedBy>Bharath manikanta</cp:lastModifiedBy>
  <cp:revision>3</cp:revision>
  <dcterms:created xsi:type="dcterms:W3CDTF">2022-01-24T07:32:25Z</dcterms:created>
  <dcterms:modified xsi:type="dcterms:W3CDTF">2022-02-24T07:30:06Z</dcterms:modified>
</cp:coreProperties>
</file>