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791BE-336B-4EEF-B414-CFDB2BE4E2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7D552-26B5-4232-BDA3-EFA20A77A5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772400" cy="1470025"/>
          </a:xfrm>
        </p:spPr>
        <p:txBody>
          <a:bodyPr/>
          <a:lstStyle/>
          <a:p>
            <a:r>
              <a:rPr lang="en-US" dirty="0" smtClean="0"/>
              <a:t>Application Structure 1-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7924800" cy="1828800"/>
          </a:xfrm>
        </p:spPr>
        <p:txBody>
          <a:bodyPr>
            <a:normAutofit fontScale="85000" lnSpcReduction="20000"/>
          </a:bodyPr>
          <a:lstStyle/>
          <a:p>
            <a:pPr>
              <a:buSzPct val="130000"/>
              <a:buFont typeface="Wingdings" pitchFamily="2" charset="2"/>
              <a:buChar char="ü"/>
            </a:pPr>
            <a:r>
              <a:rPr lang="en-US" sz="2000" dirty="0" smtClean="0"/>
              <a:t>  RBS_AccountBalanceDetails_v1: Dev Branch Source Code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    </a:t>
            </a:r>
            <a:r>
              <a:rPr lang="en-US" sz="2000" dirty="0" smtClean="0"/>
              <a:t>Source Code		</a:t>
            </a:r>
          </a:p>
          <a:p>
            <a:r>
              <a:rPr lang="en-US" sz="2000" dirty="0" smtClean="0"/>
              <a:t>         </a:t>
            </a:r>
            <a:r>
              <a:rPr lang="en-US" sz="2000" dirty="0" smtClean="0"/>
              <a:t>Build </a:t>
            </a:r>
            <a:r>
              <a:rPr lang="en-US" sz="2000" dirty="0" smtClean="0"/>
              <a:t>Scripts		</a:t>
            </a:r>
          </a:p>
          <a:p>
            <a:r>
              <a:rPr lang="en-US" sz="2000" dirty="0" smtClean="0"/>
              <a:t>         </a:t>
            </a:r>
            <a:r>
              <a:rPr lang="en-US" sz="2000" dirty="0" smtClean="0"/>
              <a:t>Junit </a:t>
            </a:r>
            <a:r>
              <a:rPr lang="en-US" sz="2000" dirty="0" smtClean="0"/>
              <a:t>Source Code	</a:t>
            </a:r>
            <a:endParaRPr lang="en-US" sz="2000" dirty="0" smtClean="0"/>
          </a:p>
          <a:p>
            <a:pPr>
              <a:buSzPct val="130000"/>
              <a:buFont typeface="Wingdings" pitchFamily="2" charset="2"/>
              <a:buChar char="ü"/>
            </a:pPr>
            <a:r>
              <a:rPr lang="en-US" sz="2000" dirty="0" smtClean="0"/>
              <a:t>  RBS_AccountBalanceDetails_v1: SIT Branch Source Code</a:t>
            </a:r>
          </a:p>
          <a:p>
            <a:pPr>
              <a:buSzPct val="130000"/>
              <a:buFont typeface="Wingdings" pitchFamily="2" charset="2"/>
              <a:buChar char="ü"/>
            </a:pPr>
            <a:r>
              <a:rPr lang="en-US" sz="2000" dirty="0" smtClean="0"/>
              <a:t>  RBS_AccountBalanceDetails_v1</a:t>
            </a:r>
            <a:r>
              <a:rPr lang="en-US" sz="2000" dirty="0" smtClean="0"/>
              <a:t>: UAT </a:t>
            </a:r>
            <a:r>
              <a:rPr lang="en-US" sz="2000" dirty="0" smtClean="0"/>
              <a:t>Branch Source Code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>
              <a:buSzPct val="130000"/>
              <a:buNone/>
            </a:pPr>
            <a:r>
              <a:rPr lang="en-US" sz="1800" dirty="0" smtClean="0"/>
              <a:t>RBS_ACCOUNTBALANCEDETAILS_v1</a:t>
            </a:r>
          </a:p>
          <a:p>
            <a:pPr>
              <a:buSzPct val="130000"/>
              <a:buNone/>
            </a:pPr>
            <a:r>
              <a:rPr lang="en-US" sz="2000" dirty="0" smtClean="0"/>
              <a:t> </a:t>
            </a:r>
          </a:p>
          <a:p>
            <a:pPr>
              <a:buSzPct val="130000"/>
              <a:buBlip>
                <a:blip r:embed="rId2"/>
              </a:buBlip>
            </a:pPr>
            <a:r>
              <a:rPr lang="en-US" sz="2000" dirty="0" smtClean="0"/>
              <a:t> Source Code</a:t>
            </a:r>
          </a:p>
          <a:p>
            <a:pPr>
              <a:buSzPct val="130000"/>
              <a:buNone/>
            </a:pPr>
            <a:endParaRPr lang="en-US" sz="2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181600" y="1524000"/>
            <a:ext cx="31242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DEV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1400" dirty="0" smtClean="0">
                <a:solidFill>
                  <a:schemeClr val="tx1"/>
                </a:solidFill>
              </a:rPr>
              <a:t>       Build Scripts</a:t>
            </a:r>
          </a:p>
          <a:p>
            <a:pPr>
              <a:buBlip>
                <a:blip r:embed="rId2"/>
              </a:buBlip>
            </a:pPr>
            <a:r>
              <a:rPr lang="en-US" sz="1400" dirty="0" smtClean="0">
                <a:solidFill>
                  <a:schemeClr val="tx1"/>
                </a:solidFill>
              </a:rPr>
              <a:t>       Junit Test Scripts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81600" y="3200400"/>
            <a:ext cx="31242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SIT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  </a:t>
            </a:r>
          </a:p>
          <a:p>
            <a:pPr>
              <a:buBlip>
                <a:blip r:embed="rId2"/>
              </a:buBlip>
            </a:pPr>
            <a:r>
              <a:rPr lang="en-US" sz="1400" dirty="0" smtClean="0">
                <a:solidFill>
                  <a:schemeClr val="tx1"/>
                </a:solidFill>
              </a:rPr>
              <a:t>      Build scripts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Junit </a:t>
            </a:r>
            <a:r>
              <a:rPr lang="en-US" sz="1400" dirty="0" smtClean="0">
                <a:solidFill>
                  <a:schemeClr val="tx1"/>
                </a:solidFill>
              </a:rPr>
              <a:t>Test Scripts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81600" y="4876800"/>
            <a:ext cx="31242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UAT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1400" dirty="0" smtClean="0">
                <a:solidFill>
                  <a:schemeClr val="tx1"/>
                </a:solidFill>
              </a:rPr>
              <a:t>       Build </a:t>
            </a:r>
            <a:r>
              <a:rPr lang="en-US" sz="1400" dirty="0" smtClean="0">
                <a:solidFill>
                  <a:schemeClr val="tx1"/>
                </a:solidFill>
              </a:rPr>
              <a:t>Scripts</a:t>
            </a:r>
          </a:p>
          <a:p>
            <a:pPr>
              <a:buBlip>
                <a:blip r:embed="rId2"/>
              </a:buBlip>
            </a:pP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Junit </a:t>
            </a:r>
            <a:r>
              <a:rPr lang="en-US" sz="1400" dirty="0" smtClean="0">
                <a:solidFill>
                  <a:schemeClr val="tx1"/>
                </a:solidFill>
              </a:rPr>
              <a:t>Test Scripts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829594" y="4114800"/>
            <a:ext cx="4418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38600" y="24384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38600" y="55626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38600" y="38100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562600" y="990600"/>
            <a:ext cx="29718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Self Hosted Runner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57800" y="1981200"/>
            <a:ext cx="28956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RBS_ACCOUNTBALANCEDETAILS_v1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334000" y="3581400"/>
            <a:ext cx="28956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RBS_ACCOUNTBALANCEDETAILS_v1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34000" y="5257800"/>
            <a:ext cx="28956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RBS_ACCOUNTBALANCEDETAILS_v1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based repo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CAT_A_011:	</a:t>
            </a:r>
            <a:endParaRPr lang="en-US" sz="1800" dirty="0" smtClean="0"/>
          </a:p>
          <a:p>
            <a:pPr>
              <a:buSzPct val="130000"/>
              <a:buBlip>
                <a:blip r:embed="rId2"/>
              </a:buBlip>
            </a:pPr>
            <a:r>
              <a:rPr lang="en-US" sz="1800" dirty="0" smtClean="0"/>
              <a:t> </a:t>
            </a:r>
            <a:r>
              <a:rPr lang="en-US" sz="1800" dirty="0" smtClean="0"/>
              <a:t>RBS_AccountBalanceDetails_v1</a:t>
            </a:r>
            <a:r>
              <a:rPr lang="en-US" sz="1800" dirty="0" smtClean="0"/>
              <a:t>		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Source Code</a:t>
            </a:r>
            <a:r>
              <a:rPr lang="en-US" sz="1800" dirty="0" smtClean="0"/>
              <a:t>		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    Ant </a:t>
            </a:r>
            <a:r>
              <a:rPr lang="en-US" sz="1800" dirty="0" smtClean="0"/>
              <a:t>Scripts		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    Junit Source Code	</a:t>
            </a:r>
          </a:p>
          <a:p>
            <a:pPr>
              <a:buSzPct val="130000"/>
              <a:buBlip>
                <a:blip r:embed="rId2"/>
              </a:buBlip>
            </a:pPr>
            <a:r>
              <a:rPr lang="en-US" sz="1800" dirty="0" smtClean="0"/>
              <a:t> RBS_EnquireBeneficiaryDetails_v1</a:t>
            </a:r>
          </a:p>
          <a:p>
            <a:pPr>
              <a:buSzPct val="130000"/>
              <a:buBlip>
                <a:blip r:embed="rId2"/>
              </a:buBlip>
            </a:pPr>
            <a:r>
              <a:rPr lang="en-US" sz="1800" dirty="0" smtClean="0"/>
              <a:t>RBS_FetchFXDealList_v1</a:t>
            </a:r>
            <a:endParaRPr lang="en-US" sz="1800" dirty="0" smtClean="0"/>
          </a:p>
          <a:p>
            <a:pPr>
              <a:buSzPct val="130000"/>
              <a:buBlip>
                <a:blip r:embed="rId2"/>
              </a:buBlip>
            </a:pPr>
            <a:r>
              <a:rPr lang="en-US" sz="1800" dirty="0" smtClean="0"/>
              <a:t>RBS_FetchBeneficiaryBanksList_v1</a:t>
            </a:r>
          </a:p>
          <a:p>
            <a:pPr>
              <a:buSzPct val="130000"/>
              <a:buBlip>
                <a:blip r:embed="rId2"/>
              </a:buBlip>
            </a:pPr>
            <a:r>
              <a:rPr lang="en-US" sz="1800" dirty="0" smtClean="0"/>
              <a:t> </a:t>
            </a:r>
            <a:r>
              <a:rPr lang="en-US" sz="1800" dirty="0" smtClean="0"/>
              <a:t>RBS_FXRateInquiry_v3</a:t>
            </a:r>
          </a:p>
          <a:p>
            <a:pPr>
              <a:buSzPct val="130000"/>
              <a:buBlip>
                <a:blip r:embed="rId2"/>
              </a:buBlip>
            </a:pPr>
            <a:r>
              <a:rPr lang="en-US" sz="1800" dirty="0" smtClean="0"/>
              <a:t> RBS_LoanAccountDetails_v2</a:t>
            </a:r>
          </a:p>
          <a:p>
            <a:pPr>
              <a:buNone/>
            </a:pPr>
            <a:r>
              <a:rPr lang="en-US" sz="1800" dirty="0" smtClean="0"/>
              <a:t>             </a:t>
            </a:r>
            <a:endParaRPr lang="en-US" sz="1800" dirty="0" smtClean="0"/>
          </a:p>
          <a:p>
            <a:pPr>
              <a:buSzPct val="130000"/>
              <a:buBlip>
                <a:blip r:embed="rId2"/>
              </a:buBlip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>
            <a:off x="533400" y="2133600"/>
            <a:ext cx="1371600" cy="685800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Code scan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327</TotalTime>
  <Words>67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Application Structure 1-</vt:lpstr>
      <vt:lpstr>Application Structure -2</vt:lpstr>
      <vt:lpstr>Category based repo structure</vt:lpstr>
      <vt:lpstr>Continuous Integration Pipeline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Structure 1-</dc:title>
  <dc:creator>Administrator</dc:creator>
  <cp:lastModifiedBy>Viswanadh</cp:lastModifiedBy>
  <cp:revision>35</cp:revision>
  <dcterms:created xsi:type="dcterms:W3CDTF">2006-08-16T00:00:00Z</dcterms:created>
  <dcterms:modified xsi:type="dcterms:W3CDTF">2021-12-08T12:14:09Z</dcterms:modified>
</cp:coreProperties>
</file>