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88F3D-1915-478F-8B6B-885FED7BAB72}" type="datetimeFigureOut">
              <a:rPr lang="en-US" smtClean="0"/>
              <a:pPr/>
              <a:t>8/28/2024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D29267-01E5-4328-A2C9-3A402FB6A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4788F3D-1915-478F-8B6B-885FED7BAB72}"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88F3D-1915-478F-8B6B-885FED7BAB72}" type="datetimeFigureOut">
              <a:rPr lang="en-US" smtClean="0"/>
              <a:pPr/>
              <a:t>8/28/2024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D29267-01E5-4328-A2C9-3A402FB6AE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88F3D-1915-478F-8B6B-885FED7BAB72}" type="datetimeFigureOut">
              <a:rPr lang="en-US" smtClean="0"/>
              <a:pPr/>
              <a:t>8/28/2024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D29267-01E5-4328-A2C9-3A402FB6A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a:bodyPr>
          <a:lstStyle/>
          <a:p>
            <a:r>
              <a:rPr lang="en-US" dirty="0" smtClean="0">
                <a:latin typeface="Andalus" pitchFamily="18" charset="-78"/>
                <a:cs typeface="Andalus" pitchFamily="18" charset="-78"/>
              </a:rPr>
              <a:t>EMPLOYEE PERFORMANCE ANALYSIS USING EXCEL</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685800" y="3124200"/>
            <a:ext cx="7772400" cy="1600200"/>
          </a:xfrm>
        </p:spPr>
        <p:txBody>
          <a:bodyPr>
            <a:noAutofit/>
          </a:bodyPr>
          <a:lstStyle/>
          <a:p>
            <a:pPr algn="l"/>
            <a:r>
              <a:rPr lang="en-US" sz="2400" b="1" dirty="0" smtClean="0">
                <a:latin typeface="Constantia" pitchFamily="18" charset="0"/>
              </a:rPr>
              <a:t>Presented by : BHARATHI.D</a:t>
            </a:r>
          </a:p>
          <a:p>
            <a:pPr algn="l"/>
            <a:r>
              <a:rPr lang="en-US" sz="2400" b="1" dirty="0" smtClean="0">
                <a:latin typeface="Constantia" pitchFamily="18" charset="0"/>
              </a:rPr>
              <a:t>Register No : </a:t>
            </a:r>
            <a:r>
              <a:rPr lang="en-US" sz="2400" b="1" dirty="0">
                <a:latin typeface="Constantia" pitchFamily="18" charset="0"/>
              </a:rPr>
              <a:t>312204560, F85C18D0962AECEA83F403430664BD48</a:t>
            </a:r>
            <a:endParaRPr lang="en-US" sz="2400" b="1" dirty="0" smtClean="0">
              <a:latin typeface="Constantia" pitchFamily="18" charset="0"/>
            </a:endParaRPr>
          </a:p>
          <a:p>
            <a:pPr algn="l"/>
            <a:r>
              <a:rPr lang="en-US" sz="2400" b="1" dirty="0" smtClean="0">
                <a:latin typeface="Constantia" pitchFamily="18" charset="0"/>
              </a:rPr>
              <a:t>Department : Commerce</a:t>
            </a:r>
          </a:p>
          <a:p>
            <a:pPr algn="l"/>
            <a:r>
              <a:rPr lang="en-US" sz="2400" b="1" dirty="0" smtClean="0">
                <a:latin typeface="Constantia" pitchFamily="18" charset="0"/>
              </a:rPr>
              <a:t>College : K.C.S Kasi Nadar College Of Arts &amp; Science </a:t>
            </a:r>
            <a:endParaRPr lang="en-US" sz="2400" b="1" dirty="0">
              <a:latin typeface="Constanti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normAutofit/>
          </a:bodyPr>
          <a:lstStyle/>
          <a:p>
            <a:r>
              <a:rPr lang="en-US" sz="2400" dirty="0" smtClean="0"/>
              <a:t>Sales Department Wise</a:t>
            </a:r>
            <a:endParaRPr lang="en-US" sz="2400" dirty="0"/>
          </a:p>
        </p:txBody>
      </p:sp>
      <p:sp>
        <p:nvSpPr>
          <p:cNvPr id="2" name="Title 1"/>
          <p:cNvSpPr>
            <a:spLocks noGrp="1"/>
          </p:cNvSpPr>
          <p:nvPr>
            <p:ph type="title"/>
          </p:nvPr>
        </p:nvSpPr>
        <p:spPr/>
        <p:txBody>
          <a:bodyPr/>
          <a:lstStyle/>
          <a:p>
            <a:r>
              <a:rPr lang="en-US" u="sng" dirty="0" smtClean="0">
                <a:latin typeface="Andalus" pitchFamily="18" charset="-78"/>
                <a:cs typeface="Andalus" pitchFamily="18" charset="-78"/>
              </a:rPr>
              <a:t>PROJECT TITLE</a:t>
            </a:r>
            <a:endParaRPr lang="en-US" u="sng" dirty="0">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Proportion </a:t>
            </a:r>
          </a:p>
          <a:p>
            <a:r>
              <a:rPr lang="en-US" dirty="0" smtClean="0"/>
              <a:t>5. Dataset Description</a:t>
            </a:r>
          </a:p>
          <a:p>
            <a:r>
              <a:rPr lang="en-US" dirty="0" smtClean="0"/>
              <a:t>6. </a:t>
            </a:r>
            <a:r>
              <a:rPr lang="en-US" dirty="0" err="1" smtClean="0"/>
              <a:t>Modelling</a:t>
            </a:r>
            <a:r>
              <a:rPr lang="en-US" dirty="0" smtClean="0"/>
              <a:t> Approach </a:t>
            </a:r>
          </a:p>
          <a:p>
            <a:r>
              <a:rPr lang="en-US" dirty="0" smtClean="0"/>
              <a:t>7. Results And Description</a:t>
            </a:r>
          </a:p>
          <a:p>
            <a:r>
              <a:rPr lang="en-US" dirty="0" smtClean="0"/>
              <a:t>8. Conclusion</a:t>
            </a:r>
          </a:p>
          <a:p>
            <a:endParaRPr lang="en-US" dirty="0" smtClean="0"/>
          </a:p>
          <a:p>
            <a:endParaRPr lang="en-US"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AGENDA</a:t>
            </a:r>
            <a:endParaRPr lang="en-US" u="sng"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en-US" dirty="0">
              <a:latin typeface="Constantia" pitchFamily="18" charset="0"/>
            </a:endParaRPr>
          </a:p>
        </p:txBody>
      </p:sp>
      <p:sp>
        <p:nvSpPr>
          <p:cNvPr id="3" name="Title 2"/>
          <p:cNvSpPr>
            <a:spLocks noGrp="1"/>
          </p:cNvSpPr>
          <p:nvPr>
            <p:ph type="title"/>
          </p:nvPr>
        </p:nvSpPr>
        <p:spPr>
          <a:xfrm>
            <a:off x="457200" y="274638"/>
            <a:ext cx="8229600" cy="1143000"/>
          </a:xfrm>
        </p:spPr>
        <p:txBody>
          <a:bodyPr/>
          <a:lstStyle/>
          <a:p>
            <a:r>
              <a:rPr lang="en-US" u="sng" dirty="0" smtClean="0">
                <a:latin typeface="Andalus" pitchFamily="18" charset="-78"/>
                <a:cs typeface="Andalus" pitchFamily="18" charset="-78"/>
              </a:rPr>
              <a:t>PROBLEM STATEMENT</a:t>
            </a:r>
            <a:endParaRPr lang="en-US" u="sng"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en-US" dirty="0"/>
          </a:p>
        </p:txBody>
      </p:sp>
      <p:sp>
        <p:nvSpPr>
          <p:cNvPr id="3" name="Title 2"/>
          <p:cNvSpPr>
            <a:spLocks noGrp="1"/>
          </p:cNvSpPr>
          <p:nvPr>
            <p:ph type="title"/>
          </p:nvPr>
        </p:nvSpPr>
        <p:spPr/>
        <p:txBody>
          <a:bodyPr>
            <a:normAutofit fontScale="90000"/>
          </a:bodyPr>
          <a:lstStyle/>
          <a:p>
            <a:r>
              <a:rPr lang="en-US" u="sng" dirty="0" smtClean="0">
                <a:latin typeface="Andalus" pitchFamily="18" charset="-78"/>
                <a:cs typeface="Andalus" pitchFamily="18" charset="-78"/>
              </a:rPr>
              <a:t>OVERVIEW ABOUT SALES DEPARTMENT WISE.</a:t>
            </a:r>
            <a:endParaRPr lang="en-US" u="sng"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Employees</a:t>
            </a:r>
          </a:p>
          <a:p>
            <a:r>
              <a:rPr lang="en-US" dirty="0" smtClean="0">
                <a:latin typeface="Constantia" pitchFamily="18" charset="0"/>
              </a:rPr>
              <a:t>Employers</a:t>
            </a:r>
          </a:p>
          <a:p>
            <a:r>
              <a:rPr lang="en-US" dirty="0" smtClean="0">
                <a:latin typeface="Constantia" pitchFamily="18" charset="0"/>
              </a:rPr>
              <a:t>Organization </a:t>
            </a:r>
          </a:p>
          <a:p>
            <a:r>
              <a:rPr lang="en-US" dirty="0" smtClean="0">
                <a:latin typeface="Constantia" pitchFamily="18" charset="0"/>
              </a:rPr>
              <a:t>Business people</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sz="4000" b="0" u="sng" dirty="0" smtClean="0">
                <a:solidFill>
                  <a:schemeClr val="bg2">
                    <a:lumMod val="10000"/>
                  </a:schemeClr>
                </a:solidFill>
                <a:latin typeface="Andalus" pitchFamily="18" charset="-78"/>
                <a:cs typeface="Andalus" pitchFamily="18" charset="-78"/>
              </a:rPr>
              <a:t>WHO ARE THE END USERS</a:t>
            </a:r>
            <a:endParaRPr lang="en-US" sz="4000" b="0" u="sng" dirty="0">
              <a:solidFill>
                <a:schemeClr val="bg2">
                  <a:lumMod val="10000"/>
                </a:schemeClr>
              </a:solidFill>
              <a:latin typeface="Andalus" pitchFamily="18" charset="-78"/>
              <a:cs typeface="Andalus" pitchFamily="18" charset="-78"/>
            </a:endParaRP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Constantia" pitchFamily="18" charset="0"/>
              </a:rPr>
              <a:t>Filtering</a:t>
            </a:r>
            <a:r>
              <a:rPr lang="en-US" dirty="0" smtClean="0">
                <a:latin typeface="Constantia" pitchFamily="18" charset="0"/>
              </a:rPr>
              <a:t>- remove missing values</a:t>
            </a:r>
          </a:p>
          <a:p>
            <a:r>
              <a:rPr lang="en-US" b="1" dirty="0" smtClean="0">
                <a:latin typeface="Constantia" pitchFamily="18" charset="0"/>
              </a:rPr>
              <a:t>Conditional </a:t>
            </a:r>
            <a:r>
              <a:rPr lang="en-US" b="1" dirty="0" err="1" smtClean="0">
                <a:latin typeface="Constantia" pitchFamily="18" charset="0"/>
              </a:rPr>
              <a:t>Formating</a:t>
            </a:r>
            <a:r>
              <a:rPr lang="en-US" dirty="0" smtClean="0">
                <a:latin typeface="Constantia" pitchFamily="18" charset="0"/>
              </a:rPr>
              <a:t>-blanks</a:t>
            </a:r>
          </a:p>
          <a:p>
            <a:r>
              <a:rPr lang="en-US" b="1" dirty="0" smtClean="0">
                <a:latin typeface="Constantia" pitchFamily="18" charset="0"/>
              </a:rPr>
              <a:t>Pivot table</a:t>
            </a:r>
            <a:r>
              <a:rPr lang="en-US" dirty="0" smtClean="0">
                <a:latin typeface="Constantia" pitchFamily="18" charset="0"/>
              </a:rPr>
              <a:t>- Summary Of The Sales Department Wise</a:t>
            </a:r>
          </a:p>
          <a:p>
            <a:r>
              <a:rPr lang="en-US" b="1" dirty="0" smtClean="0">
                <a:latin typeface="Constantia" pitchFamily="18" charset="0"/>
              </a:rPr>
              <a:t>Formulas </a:t>
            </a:r>
            <a:r>
              <a:rPr lang="en-US" dirty="0" smtClean="0">
                <a:latin typeface="Constantia" pitchFamily="18" charset="0"/>
              </a:rPr>
              <a:t>– IFS</a:t>
            </a:r>
          </a:p>
          <a:p>
            <a:r>
              <a:rPr lang="en-US" b="1" dirty="0" smtClean="0">
                <a:latin typeface="Constantia" pitchFamily="18" charset="0"/>
              </a:rPr>
              <a:t>Graphs</a:t>
            </a:r>
            <a:r>
              <a:rPr lang="en-US" dirty="0" smtClean="0">
                <a:latin typeface="Constantia" pitchFamily="18" charset="0"/>
              </a:rPr>
              <a:t>- FINAL REPORT</a:t>
            </a:r>
            <a:endParaRPr lang="en-US" dirty="0">
              <a:latin typeface="Constantia" pitchFamily="18" charset="0"/>
            </a:endParaRPr>
          </a:p>
        </p:txBody>
      </p:sp>
      <p:sp>
        <p:nvSpPr>
          <p:cNvPr id="3" name="Title 2"/>
          <p:cNvSpPr>
            <a:spLocks noGrp="1"/>
          </p:cNvSpPr>
          <p:nvPr>
            <p:ph type="title"/>
          </p:nvPr>
        </p:nvSpPr>
        <p:spPr>
          <a:xfrm>
            <a:off x="533400" y="228600"/>
            <a:ext cx="8229600" cy="1143000"/>
          </a:xfrm>
        </p:spPr>
        <p:txBody>
          <a:bodyPr>
            <a:normAutofit fontScale="90000"/>
          </a:bodyPr>
          <a:lstStyle/>
          <a:p>
            <a:r>
              <a:rPr lang="en-US" u="sng" dirty="0" smtClean="0">
                <a:latin typeface="Andalus" pitchFamily="18" charset="-78"/>
                <a:cs typeface="Andalus" pitchFamily="18" charset="-78"/>
              </a:rPr>
              <a:t>OUR SOLUTION AND IT’S VALUE PROPOSITION</a:t>
            </a:r>
            <a:endParaRPr lang="en-US" u="sng" dirty="0">
              <a:latin typeface="Andalus" pitchFamily="18" charset="-78"/>
              <a:cs typeface="Andalus" pitchFamily="18" charset="-78"/>
            </a:endParaRP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smtClean="0">
                <a:latin typeface="Constantia" pitchFamily="18" charset="0"/>
              </a:rPr>
              <a:t>Seller:</a:t>
            </a:r>
            <a:r>
              <a:rPr lang="en-US" sz="1800" dirty="0" smtClean="0">
                <a:latin typeface="Constantia" pitchFamily="18" charset="0"/>
              </a:rPr>
              <a:t> Salesperson's name.</a:t>
            </a:r>
          </a:p>
          <a:p>
            <a:pPr fontAlgn="base"/>
            <a:r>
              <a:rPr lang="en-US" sz="1800" b="1" dirty="0" smtClean="0">
                <a:latin typeface="Constantia" pitchFamily="18" charset="0"/>
              </a:rPr>
              <a:t>Department</a:t>
            </a:r>
            <a:r>
              <a:rPr lang="en-US" sz="1800" b="1" dirty="0" smtClean="0"/>
              <a:t>:</a:t>
            </a:r>
            <a:r>
              <a:rPr lang="en-US" sz="1800" dirty="0" smtClean="0"/>
              <a:t> </a:t>
            </a:r>
            <a:r>
              <a:rPr lang="en-US" sz="1800" dirty="0" smtClean="0">
                <a:latin typeface="Constantia" pitchFamily="18" charset="0"/>
              </a:rPr>
              <a:t>Department to which the salesperson belongs.</a:t>
            </a:r>
          </a:p>
          <a:p>
            <a:pPr fontAlgn="base"/>
            <a:r>
              <a:rPr lang="en-US" sz="1800" b="1" dirty="0" smtClean="0">
                <a:latin typeface="Constantia" pitchFamily="18" charset="0"/>
              </a:rPr>
              <a:t>Revenue:</a:t>
            </a:r>
            <a:r>
              <a:rPr lang="en-US" sz="1800" dirty="0" smtClean="0">
                <a:latin typeface="Constantia" pitchFamily="18" charset="0"/>
              </a:rPr>
              <a:t> Revenue generated by the salesperson on the respective day.</a:t>
            </a:r>
          </a:p>
          <a:p>
            <a:pPr fontAlgn="base"/>
            <a:r>
              <a:rPr lang="en-US" sz="1800" b="1" dirty="0" smtClean="0">
                <a:latin typeface="Constantia" pitchFamily="18" charset="0"/>
              </a:rPr>
              <a:t>Revenue Goal:</a:t>
            </a:r>
            <a:r>
              <a:rPr lang="en-US" sz="1800" dirty="0" smtClean="0">
                <a:latin typeface="Constantia" pitchFamily="18" charset="0"/>
              </a:rPr>
              <a:t> Salesperson's revenue goal for the respective day.</a:t>
            </a:r>
          </a:p>
          <a:p>
            <a:pPr fontAlgn="base"/>
            <a:r>
              <a:rPr lang="en-US" sz="1800" b="1" dirty="0" smtClean="0">
                <a:latin typeface="Constantia" pitchFamily="18" charset="0"/>
              </a:rPr>
              <a:t>Margin:</a:t>
            </a:r>
            <a:r>
              <a:rPr lang="en-US" sz="1800" dirty="0" smtClean="0">
                <a:latin typeface="Constantia" pitchFamily="18" charset="0"/>
              </a:rPr>
              <a:t> Gross profit margin achieved by the salesperson on the respective day.</a:t>
            </a:r>
          </a:p>
          <a:p>
            <a:pPr fontAlgn="base"/>
            <a:r>
              <a:rPr lang="en-US" sz="1800" b="1" dirty="0" smtClean="0">
                <a:latin typeface="Constantia" pitchFamily="18" charset="0"/>
              </a:rPr>
              <a:t>Margin Goal:</a:t>
            </a:r>
            <a:r>
              <a:rPr lang="en-US" sz="1800" dirty="0" smtClean="0">
                <a:latin typeface="Constantia" pitchFamily="18" charset="0"/>
              </a:rPr>
              <a:t> Salesperson's profit margin goal for the respective day.</a:t>
            </a:r>
          </a:p>
          <a:p>
            <a:pPr fontAlgn="base"/>
            <a:r>
              <a:rPr lang="en-US" sz="1800" b="1" dirty="0" smtClean="0">
                <a:latin typeface="Constantia" pitchFamily="18" charset="0"/>
              </a:rPr>
              <a:t>Date:</a:t>
            </a:r>
            <a:r>
              <a:rPr lang="en-US" sz="1800" dirty="0" smtClean="0">
                <a:latin typeface="Constantia" pitchFamily="18" charset="0"/>
              </a:rPr>
              <a:t> Date on which the sales were recorded.</a:t>
            </a:r>
          </a:p>
          <a:p>
            <a:pPr fontAlgn="base"/>
            <a:r>
              <a:rPr lang="en-US" sz="1800" b="1" dirty="0" smtClean="0">
                <a:latin typeface="Constantia" pitchFamily="18" charset="0"/>
              </a:rPr>
              <a:t>Sales Quantity:</a:t>
            </a:r>
            <a:r>
              <a:rPr lang="en-US" sz="1800" dirty="0" smtClean="0">
                <a:latin typeface="Constantia" pitchFamily="18" charset="0"/>
              </a:rPr>
              <a:t> Number of customers who actually made a purchase.</a:t>
            </a:r>
          </a:p>
          <a:p>
            <a:pPr fontAlgn="base"/>
            <a:r>
              <a:rPr lang="en-US" sz="1800" b="1" dirty="0" smtClean="0">
                <a:latin typeface="Constantia" pitchFamily="18" charset="0"/>
              </a:rPr>
              <a:t>Customers:</a:t>
            </a:r>
            <a:r>
              <a:rPr lang="en-US" sz="1800" dirty="0" smtClean="0">
                <a:latin typeface="Constantia" pitchFamily="18" charset="0"/>
              </a:rPr>
              <a:t> Total number of customers served.</a:t>
            </a:r>
          </a:p>
          <a:p>
            <a:endParaRPr lang="en-US" sz="1800"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DATA DESCRIPTION</a:t>
            </a:r>
            <a:endParaRPr lang="en-US" u="sng"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Date Set: Kaggle, Sales Department Wise</a:t>
            </a:r>
          </a:p>
          <a:p>
            <a:r>
              <a:rPr lang="en-US" dirty="0" smtClean="0">
                <a:latin typeface="Constantia" pitchFamily="18" charset="0"/>
              </a:rPr>
              <a:t>Feature Selection:</a:t>
            </a:r>
          </a:p>
          <a:p>
            <a:r>
              <a:rPr lang="en-US" dirty="0" smtClean="0">
                <a:latin typeface="Constantia" pitchFamily="18" charset="0"/>
              </a:rPr>
              <a:t>Data Cleaning: Missing Values Irrelevant</a:t>
            </a:r>
          </a:p>
          <a:p>
            <a:r>
              <a:rPr lang="en-US" dirty="0" smtClean="0">
                <a:latin typeface="Constantia" pitchFamily="18" charset="0"/>
              </a:rPr>
              <a:t>Formula: Performance Calculation, Low, Med, High</a:t>
            </a:r>
          </a:p>
          <a:p>
            <a:r>
              <a:rPr lang="en-US" dirty="0" smtClean="0">
                <a:latin typeface="Constantia" pitchFamily="18" charset="0"/>
              </a:rPr>
              <a:t>Pivot Table: Summary, Business Unit, Gender , Employment Type, Employee Id, Performance</a:t>
            </a:r>
          </a:p>
          <a:p>
            <a:endParaRPr lang="en-US" dirty="0" smtClean="0">
              <a:latin typeface="Constantia" pitchFamily="18" charset="0"/>
            </a:endParaRPr>
          </a:p>
          <a:p>
            <a:r>
              <a:rPr lang="en-US" dirty="0" smtClean="0">
                <a:latin typeface="Constantia" pitchFamily="18" charset="0"/>
              </a:rPr>
              <a:t>Chart : Report: Slicer</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u="sng" dirty="0" err="1" smtClean="0">
                <a:latin typeface="Andalus" pitchFamily="18" charset="-78"/>
                <a:cs typeface="Andalus" pitchFamily="18" charset="-78"/>
              </a:rPr>
              <a:t>Modelling</a:t>
            </a:r>
            <a:r>
              <a:rPr lang="en-US" dirty="0" smtClean="0">
                <a:latin typeface="Andalus" pitchFamily="18" charset="-78"/>
                <a:cs typeface="Andalus" pitchFamily="18" charset="-78"/>
              </a:rPr>
              <a:t> </a:t>
            </a:r>
            <a:endParaRPr lang="en-US" dirty="0">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205</TotalTime>
  <Words>362</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Andalus</vt:lpstr>
      <vt:lpstr>Constantia</vt:lpstr>
      <vt:lpstr>Lucida Sans Unicode</vt:lpstr>
      <vt:lpstr>Verdana</vt:lpstr>
      <vt:lpstr>Wingdings 2</vt:lpstr>
      <vt:lpstr>Wingdings 3</vt: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Windows User</cp:lastModifiedBy>
  <cp:revision>25</cp:revision>
  <dcterms:created xsi:type="dcterms:W3CDTF">2024-08-20T05:09:31Z</dcterms:created>
  <dcterms:modified xsi:type="dcterms:W3CDTF">2024-08-28T06:19:44Z</dcterms:modified>
</cp:coreProperties>
</file>