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77249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harathi070504/Bharathi81002111470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err="1" smtClean="0">
                <a:solidFill>
                  <a:srgbClr val="2F5496"/>
                </a:solidFill>
              </a:rPr>
              <a:t>Bharathi</a:t>
            </a:r>
            <a:r>
              <a:rPr lang="en-US" sz="2000" b="1" dirty="0" smtClean="0">
                <a:solidFill>
                  <a:srgbClr val="2F5496"/>
                </a:solidFill>
              </a:rPr>
              <a:t> T C</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AU8100211140704</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sz="2600" dirty="0">
                <a:latin typeface="Arial"/>
                <a:ea typeface="Arial"/>
                <a:cs typeface="Arial"/>
                <a:sym typeface="Arial"/>
                <a:hlinkClick r:id="rId3"/>
              </a:rPr>
              <a:t>https://</a:t>
            </a:r>
            <a:r>
              <a:rPr lang="en-US" sz="2600" dirty="0" smtClean="0">
                <a:latin typeface="Arial"/>
                <a:ea typeface="Arial"/>
                <a:cs typeface="Arial"/>
                <a:sym typeface="Arial"/>
                <a:hlinkClick r:id="rId3"/>
              </a:rPr>
              <a:t>github.com/Bharathi070504/Bharathi810021114704</a:t>
            </a:r>
            <a:endParaRPr lang="en-US" sz="2600" dirty="0" smtClean="0">
              <a:latin typeface="Arial"/>
              <a:ea typeface="Arial"/>
              <a:cs typeface="Arial"/>
              <a:sym typeface="Arial"/>
            </a:endParaRPr>
          </a:p>
          <a:p>
            <a:pPr lvl="0">
              <a:spcBef>
                <a:spcPts val="0"/>
              </a:spcBef>
              <a:buSzPts val="2600"/>
            </a:pP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Custom</PresentationFormat>
  <Paragraphs>48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sundaraganesan s</dc:creator>
  <cp:lastModifiedBy>Sundaraganesan</cp:lastModifiedBy>
  <cp:revision>3</cp:revision>
  <dcterms:modified xsi:type="dcterms:W3CDTF">2024-04-24T12:27:48Z</dcterms:modified>
</cp:coreProperties>
</file>