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5E98FC-03B9-4D85-AC73-13DC20036818}" type="datetimeFigureOut">
              <a:rPr lang="en-IN" smtClean="0"/>
              <a:t>16-04-2023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3A06E-6BB7-4BD3-A349-A68BB23AE154}"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1449A59-E51C-4D03-8DCC-A47AFD6EE331}" type="datetimeFigureOut">
              <a:rPr lang="en-IN" smtClean="0"/>
              <a:pPr/>
              <a:t>16-04-2023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E07FDC-4A29-4DDD-84E7-74553E8CC88D}"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449A59-E51C-4D03-8DCC-A47AFD6EE331}" type="datetimeFigureOut">
              <a:rPr lang="en-IN" smtClean="0"/>
              <a:pPr/>
              <a:t>16-04-2023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E07FDC-4A29-4DDD-84E7-74553E8CC88D}"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449A59-E51C-4D03-8DCC-A47AFD6EE331}" type="datetimeFigureOut">
              <a:rPr lang="en-IN" smtClean="0"/>
              <a:pPr/>
              <a:t>16-04-2023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E07FDC-4A29-4DDD-84E7-74553E8CC88D}"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449A59-E51C-4D03-8DCC-A47AFD6EE331}" type="datetimeFigureOut">
              <a:rPr lang="en-IN" smtClean="0"/>
              <a:pPr/>
              <a:t>16-04-2023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E07FDC-4A29-4DDD-84E7-74553E8CC88D}"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449A59-E51C-4D03-8DCC-A47AFD6EE331}" type="datetimeFigureOut">
              <a:rPr lang="en-IN" smtClean="0"/>
              <a:pPr/>
              <a:t>16-04-2023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E07FDC-4A29-4DDD-84E7-74553E8CC88D}"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449A59-E51C-4D03-8DCC-A47AFD6EE331}" type="datetimeFigureOut">
              <a:rPr lang="en-IN" smtClean="0"/>
              <a:pPr/>
              <a:t>16-04-2023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E07FDC-4A29-4DDD-84E7-74553E8CC88D}"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1449A59-E51C-4D03-8DCC-A47AFD6EE331}" type="datetimeFigureOut">
              <a:rPr lang="en-IN" smtClean="0"/>
              <a:pPr/>
              <a:t>16-04-2023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9E07FDC-4A29-4DDD-84E7-74553E8CC88D}"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449A59-E51C-4D03-8DCC-A47AFD6EE331}" type="datetimeFigureOut">
              <a:rPr lang="en-IN" smtClean="0"/>
              <a:pPr/>
              <a:t>16-04-2023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9E07FDC-4A29-4DDD-84E7-74553E8CC88D}"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49A59-E51C-4D03-8DCC-A47AFD6EE331}" type="datetimeFigureOut">
              <a:rPr lang="en-IN" smtClean="0"/>
              <a:pPr/>
              <a:t>16-04-2023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9E07FDC-4A29-4DDD-84E7-74553E8CC88D}"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49A59-E51C-4D03-8DCC-A47AFD6EE331}" type="datetimeFigureOut">
              <a:rPr lang="en-IN" smtClean="0"/>
              <a:pPr/>
              <a:t>16-04-2023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E07FDC-4A29-4DDD-84E7-74553E8CC88D}"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49A59-E51C-4D03-8DCC-A47AFD6EE331}" type="datetimeFigureOut">
              <a:rPr lang="en-IN" smtClean="0"/>
              <a:pPr/>
              <a:t>16-04-2023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E07FDC-4A29-4DDD-84E7-74553E8CC88D}"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49A59-E51C-4D03-8DCC-A47AFD6EE331}" type="datetimeFigureOut">
              <a:rPr lang="en-IN" smtClean="0"/>
              <a:pPr/>
              <a:t>16-04-2023</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07FDC-4A29-4DDD-84E7-74553E8CC88D}"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descr="IMG_20230412_144153.jpg"/>
          <p:cNvPicPr>
            <a:picLocks noChangeAspect="1"/>
          </p:cNvPicPr>
          <p:nvPr/>
        </p:nvPicPr>
        <p:blipFill>
          <a:blip r:embed="rId2" cstate="print"/>
          <a:stretch>
            <a:fillRect/>
          </a:stretch>
        </p:blipFill>
        <p:spPr>
          <a:xfrm>
            <a:off x="0" y="0"/>
            <a:ext cx="9144000" cy="6858000"/>
          </a:xfrm>
          <a:prstGeom prst="rect">
            <a:avLst/>
          </a:prstGeom>
        </p:spPr>
      </p:pic>
      <p:sp>
        <p:nvSpPr>
          <p:cNvPr id="5" name="TextBox 4"/>
          <p:cNvSpPr txBox="1"/>
          <p:nvPr/>
        </p:nvSpPr>
        <p:spPr>
          <a:xfrm>
            <a:off x="0" y="4005064"/>
            <a:ext cx="8301057" cy="707886"/>
          </a:xfrm>
          <a:prstGeom prst="rect">
            <a:avLst/>
          </a:prstGeom>
          <a:noFill/>
        </p:spPr>
        <p:txBody>
          <a:bodyPr wrap="square" rtlCol="0">
            <a:spAutoFit/>
          </a:bodyPr>
          <a:lstStyle/>
          <a:p>
            <a:r>
              <a:rPr lang="en-IN" sz="2000" b="1" dirty="0" smtClean="0">
                <a:solidFill>
                  <a:srgbClr val="002060"/>
                </a:solidFill>
              </a:rPr>
              <a:t>UNEARTHING THE ENVIRONMENTAL IMPACT OF HUMAN ACTIVITY:</a:t>
            </a:r>
            <a:r>
              <a:rPr lang="en-IN" dirty="0" smtClean="0"/>
              <a:t> </a:t>
            </a:r>
            <a:r>
              <a:rPr lang="en-IN" sz="2000" dirty="0" smtClean="0"/>
              <a:t> </a:t>
            </a:r>
            <a:r>
              <a:rPr lang="en-IN" sz="2000" b="1" dirty="0" smtClean="0">
                <a:solidFill>
                  <a:schemeClr val="accent3">
                    <a:lumMod val="20000"/>
                    <a:lumOff val="80000"/>
                  </a:schemeClr>
                </a:solidFill>
              </a:rPr>
              <a:t>A Global CO2 emission analysis.</a:t>
            </a:r>
            <a:endParaRPr lang="en-IN" sz="2000" b="1" dirty="0">
              <a:solidFill>
                <a:schemeClr val="accent3">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solidFill>
                  <a:schemeClr val="accent3">
                    <a:lumMod val="50000"/>
                  </a:schemeClr>
                </a:solidFill>
              </a:rPr>
              <a:t>DASHBOARD 2</a:t>
            </a:r>
            <a:endParaRPr lang="en-IN" b="1" dirty="0">
              <a:solidFill>
                <a:schemeClr val="accent3">
                  <a:lumMod val="50000"/>
                </a:schemeClr>
              </a:solidFill>
            </a:endParaRPr>
          </a:p>
        </p:txBody>
      </p:sp>
      <p:pic>
        <p:nvPicPr>
          <p:cNvPr id="5" name="Content Placeholder 4" descr="Screenshot_20230416_102341.jpg"/>
          <p:cNvPicPr>
            <a:picLocks noGrp="1" noChangeAspect="1"/>
          </p:cNvPicPr>
          <p:nvPr>
            <p:ph idx="1"/>
          </p:nvPr>
        </p:nvPicPr>
        <p:blipFill>
          <a:blip r:embed="rId2" cstate="print"/>
          <a:stretch>
            <a:fillRect/>
          </a:stretch>
        </p:blipFill>
        <p:spPr>
          <a:xfrm>
            <a:off x="0" y="1412777"/>
            <a:ext cx="9144000" cy="544522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_20230416_094735.jpg"/>
          <p:cNvPicPr>
            <a:picLocks noChangeAspect="1"/>
          </p:cNvPicPr>
          <p:nvPr/>
        </p:nvPicPr>
        <p:blipFill>
          <a:blip r:embed="rId2" cstate="print"/>
          <a:stretch>
            <a:fillRect/>
          </a:stretch>
        </p:blipFill>
        <p:spPr>
          <a:xfrm>
            <a:off x="0" y="0"/>
            <a:ext cx="9144000" cy="68579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230416_102325.jpg"/>
          <p:cNvPicPr>
            <a:picLocks noChangeAspect="1"/>
          </p:cNvPicPr>
          <p:nvPr/>
        </p:nvPicPr>
        <p:blipFill>
          <a:blip r:embed="rId2" cstate="print"/>
          <a:stretch>
            <a:fillRect/>
          </a:stretch>
        </p:blipFill>
        <p:spPr>
          <a:xfrm>
            <a:off x="0" y="0"/>
            <a:ext cx="9144000" cy="68579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4">
                    <a:lumMod val="75000"/>
                  </a:schemeClr>
                </a:solidFill>
              </a:rPr>
              <a:t>SOURCE CODE</a:t>
            </a:r>
            <a:endParaRPr lang="en-IN" b="1" dirty="0">
              <a:solidFill>
                <a:schemeClr val="accent4">
                  <a:lumMod val="75000"/>
                </a:schemeClr>
              </a:solidFill>
            </a:endParaRPr>
          </a:p>
        </p:txBody>
      </p:sp>
      <p:pic>
        <p:nvPicPr>
          <p:cNvPr id="4" name="Content Placeholder 3" descr="2.jpg"/>
          <p:cNvPicPr>
            <a:picLocks noGrp="1" noChangeAspect="1"/>
          </p:cNvPicPr>
          <p:nvPr>
            <p:ph idx="1"/>
          </p:nvPr>
        </p:nvPicPr>
        <p:blipFill>
          <a:blip r:embed="rId2" cstate="print"/>
          <a:stretch>
            <a:fillRect/>
          </a:stretch>
        </p:blipFill>
        <p:spPr>
          <a:xfrm>
            <a:off x="0" y="1484784"/>
            <a:ext cx="9144000" cy="537321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jpg"/>
          <p:cNvPicPr>
            <a:picLocks noChangeAspect="1"/>
          </p:cNvPicPr>
          <p:nvPr/>
        </p:nvPicPr>
        <p:blipFill>
          <a:blip r:embed="rId2" cstate="print"/>
          <a:stretch>
            <a:fillRect/>
          </a:stretch>
        </p:blipFill>
        <p:spPr>
          <a:xfrm>
            <a:off x="0" y="0"/>
            <a:ext cx="9143999" cy="68579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9.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PROBLEM</a:t>
            </a:r>
            <a:endParaRPr lang="en-IN" b="1" dirty="0">
              <a:solidFill>
                <a:srgbClr val="FF0000"/>
              </a:solidFill>
            </a:endParaRPr>
          </a:p>
        </p:txBody>
      </p:sp>
      <p:sp>
        <p:nvSpPr>
          <p:cNvPr id="3" name="TextBox 2"/>
          <p:cNvSpPr txBox="1"/>
          <p:nvPr/>
        </p:nvSpPr>
        <p:spPr>
          <a:xfrm>
            <a:off x="395536" y="1988840"/>
            <a:ext cx="8748464" cy="2308324"/>
          </a:xfrm>
          <a:prstGeom prst="rect">
            <a:avLst/>
          </a:prstGeom>
          <a:noFill/>
        </p:spPr>
        <p:txBody>
          <a:bodyPr wrap="square" rtlCol="0">
            <a:spAutoFit/>
          </a:bodyPr>
          <a:lstStyle/>
          <a:p>
            <a:r>
              <a:rPr lang="en-IN" sz="2400" dirty="0" smtClean="0">
                <a:solidFill>
                  <a:srgbClr val="0070C0"/>
                </a:solidFill>
              </a:rPr>
              <a:t>                                             The amount of carbon emissions trapped in our atmosphere causes global warming ,which causes climate change ,symptoms of which include melting of the polar ice caps ,the rising of sea levels ,the disturbance of animals natural habitats , extreme weather events ,and so many more negative side effect that are dangerous.</a:t>
            </a:r>
            <a:endParaRPr lang="en-IN" sz="2400" dirty="0">
              <a:solidFill>
                <a:srgbClr val="0070C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solidFill>
                  <a:srgbClr val="00B050"/>
                </a:solidFill>
              </a:rPr>
              <a:t>SUMMARY</a:t>
            </a:r>
            <a:endParaRPr lang="en-IN" i="1" dirty="0">
              <a:solidFill>
                <a:srgbClr val="00B050"/>
              </a:solidFill>
            </a:endParaRPr>
          </a:p>
        </p:txBody>
      </p:sp>
      <p:sp>
        <p:nvSpPr>
          <p:cNvPr id="4" name="TextBox 3"/>
          <p:cNvSpPr txBox="1"/>
          <p:nvPr/>
        </p:nvSpPr>
        <p:spPr>
          <a:xfrm>
            <a:off x="179512" y="1700808"/>
            <a:ext cx="8964488" cy="1569660"/>
          </a:xfrm>
          <a:prstGeom prst="rect">
            <a:avLst/>
          </a:prstGeom>
          <a:noFill/>
        </p:spPr>
        <p:txBody>
          <a:bodyPr wrap="square" rtlCol="0">
            <a:spAutoFit/>
          </a:bodyPr>
          <a:lstStyle/>
          <a:p>
            <a:r>
              <a:rPr lang="en-IN" sz="2400" dirty="0" smtClean="0"/>
              <a:t>                                  </a:t>
            </a:r>
            <a:r>
              <a:rPr lang="en-IN" sz="2400" b="1" i="1" dirty="0" smtClean="0">
                <a:solidFill>
                  <a:srgbClr val="FF0000"/>
                </a:solidFill>
              </a:rPr>
              <a:t>→</a:t>
            </a:r>
            <a:r>
              <a:rPr lang="en-IN" sz="2400" dirty="0" smtClean="0"/>
              <a:t>         </a:t>
            </a:r>
            <a:r>
              <a:rPr lang="en-IN" sz="2400" dirty="0" smtClean="0">
                <a:solidFill>
                  <a:srgbClr val="7030A0"/>
                </a:solidFill>
              </a:rPr>
              <a:t>Carbon dioxide is an important heat-trapping gas , or greenhouse gas , that comes from the extraction and burning of fossil fuels , from wildfires ,and from natural processes like volcanic eruptions                  </a:t>
            </a:r>
            <a:endParaRPr lang="en-IN" sz="2400" dirty="0">
              <a:solidFill>
                <a:srgbClr val="7030A0"/>
              </a:solidFill>
            </a:endParaRPr>
          </a:p>
        </p:txBody>
      </p:sp>
      <p:sp>
        <p:nvSpPr>
          <p:cNvPr id="5" name="TextBox 4"/>
          <p:cNvSpPr txBox="1"/>
          <p:nvPr/>
        </p:nvSpPr>
        <p:spPr>
          <a:xfrm>
            <a:off x="323528" y="3356992"/>
            <a:ext cx="8820472" cy="830997"/>
          </a:xfrm>
          <a:prstGeom prst="rect">
            <a:avLst/>
          </a:prstGeom>
          <a:noFill/>
        </p:spPr>
        <p:txBody>
          <a:bodyPr wrap="square" rtlCol="0">
            <a:spAutoFit/>
          </a:bodyPr>
          <a:lstStyle/>
          <a:p>
            <a:r>
              <a:rPr lang="en-IN" sz="2400" dirty="0" smtClean="0"/>
              <a:t>                                </a:t>
            </a:r>
            <a:r>
              <a:rPr lang="en-IN" sz="2400" b="1" dirty="0" smtClean="0">
                <a:solidFill>
                  <a:srgbClr val="FF0000"/>
                </a:solidFill>
              </a:rPr>
              <a:t>→</a:t>
            </a:r>
            <a:r>
              <a:rPr lang="en-IN" sz="2400" dirty="0" smtClean="0"/>
              <a:t>         </a:t>
            </a:r>
            <a:r>
              <a:rPr lang="en-IN" sz="2400" dirty="0" smtClean="0">
                <a:solidFill>
                  <a:srgbClr val="7030A0"/>
                </a:solidFill>
              </a:rPr>
              <a:t>Carbon dioxide is a colourless and non-flammable gas at normal temperature and pressure</a:t>
            </a:r>
            <a:endParaRPr lang="en-IN" sz="2400" dirty="0">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co2-emissions-cost-india-usd-210-billion-every-year-study-1.jpg"/>
          <p:cNvPicPr>
            <a:picLocks noGrp="1" noChangeAspect="1"/>
          </p:cNvPicPr>
          <p:nvPr>
            <p:ph idx="1"/>
          </p:nvPr>
        </p:nvPicPr>
        <p:blipFill>
          <a:blip r:embed="rId2" cstate="print"/>
          <a:stretch>
            <a:fillRect/>
          </a:stretch>
        </p:blipFill>
        <p:spPr>
          <a:xfrm>
            <a:off x="1" y="0"/>
            <a:ext cx="9144000" cy="6858000"/>
          </a:xfrm>
        </p:spPr>
      </p:pic>
      <p:sp>
        <p:nvSpPr>
          <p:cNvPr id="5" name="TextBox 4"/>
          <p:cNvSpPr txBox="1"/>
          <p:nvPr/>
        </p:nvSpPr>
        <p:spPr>
          <a:xfrm>
            <a:off x="4788024" y="692696"/>
            <a:ext cx="1854619" cy="400110"/>
          </a:xfrm>
          <a:prstGeom prst="rect">
            <a:avLst/>
          </a:prstGeom>
          <a:noFill/>
        </p:spPr>
        <p:txBody>
          <a:bodyPr wrap="square" rtlCol="0">
            <a:spAutoFit/>
          </a:bodyPr>
          <a:lstStyle/>
          <a:p>
            <a:r>
              <a:rPr lang="en-IN" sz="2000" b="1" dirty="0" smtClean="0"/>
              <a:t>OVERVIEW</a:t>
            </a:r>
            <a:endParaRPr lang="en-IN" sz="2000" b="1" dirty="0"/>
          </a:p>
        </p:txBody>
      </p:sp>
      <p:sp>
        <p:nvSpPr>
          <p:cNvPr id="6" name="TextBox 5"/>
          <p:cNvSpPr txBox="1"/>
          <p:nvPr/>
        </p:nvSpPr>
        <p:spPr>
          <a:xfrm>
            <a:off x="4991325" y="1196752"/>
            <a:ext cx="4195251" cy="1477328"/>
          </a:xfrm>
          <a:prstGeom prst="rect">
            <a:avLst/>
          </a:prstGeom>
          <a:noFill/>
        </p:spPr>
        <p:txBody>
          <a:bodyPr wrap="none" rtlCol="0">
            <a:spAutoFit/>
          </a:bodyPr>
          <a:lstStyle/>
          <a:p>
            <a:r>
              <a:rPr lang="en-IN" b="1" dirty="0" smtClean="0">
                <a:solidFill>
                  <a:schemeClr val="tx2"/>
                </a:solidFill>
              </a:rPr>
              <a:t>CO2 emissions from energy combustion</a:t>
            </a:r>
          </a:p>
          <a:p>
            <a:r>
              <a:rPr lang="en-IN" b="1" dirty="0" smtClean="0">
                <a:solidFill>
                  <a:schemeClr val="tx2"/>
                </a:solidFill>
              </a:rPr>
              <a:t>and industrial process and accounted for </a:t>
            </a:r>
          </a:p>
          <a:p>
            <a:r>
              <a:rPr lang="en-IN" b="1" dirty="0">
                <a:solidFill>
                  <a:schemeClr val="tx2"/>
                </a:solidFill>
              </a:rPr>
              <a:t>c</a:t>
            </a:r>
            <a:r>
              <a:rPr lang="en-IN" b="1" dirty="0" smtClean="0">
                <a:solidFill>
                  <a:schemeClr val="tx2"/>
                </a:solidFill>
              </a:rPr>
              <a:t>lose to 89% of energy sector greenhouse </a:t>
            </a:r>
          </a:p>
          <a:p>
            <a:r>
              <a:rPr lang="en-IN" b="1" dirty="0" smtClean="0">
                <a:solidFill>
                  <a:schemeClr val="tx2"/>
                </a:solidFill>
              </a:rPr>
              <a:t>gas emissions in 2021.</a:t>
            </a:r>
          </a:p>
          <a:p>
            <a:r>
              <a:rPr lang="en-IN" b="1" dirty="0" smtClean="0">
                <a:solidFill>
                  <a:schemeClr val="tx2"/>
                </a:solidFill>
              </a:rPr>
              <a:t> </a:t>
            </a:r>
            <a:endParaRPr lang="en-IN" b="1" dirty="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9632" y="1196752"/>
            <a:ext cx="6336704" cy="461665"/>
          </a:xfrm>
          <a:prstGeom prst="rect">
            <a:avLst/>
          </a:prstGeom>
          <a:noFill/>
        </p:spPr>
        <p:txBody>
          <a:bodyPr wrap="square" rtlCol="0">
            <a:spAutoFit/>
          </a:bodyPr>
          <a:lstStyle/>
          <a:p>
            <a:r>
              <a:rPr lang="en-IN" sz="2400" dirty="0" smtClean="0">
                <a:solidFill>
                  <a:schemeClr val="tx2">
                    <a:lumMod val="50000"/>
                  </a:schemeClr>
                </a:solidFill>
              </a:rPr>
              <a:t>TEAM LEADER : </a:t>
            </a:r>
            <a:r>
              <a:rPr lang="en-IN" sz="2400" dirty="0" smtClean="0">
                <a:solidFill>
                  <a:srgbClr val="FF0000"/>
                </a:solidFill>
              </a:rPr>
              <a:t> </a:t>
            </a:r>
            <a:r>
              <a:rPr lang="en-IN" sz="2400" dirty="0" smtClean="0">
                <a:solidFill>
                  <a:srgbClr val="FF0000"/>
                </a:solidFill>
              </a:rPr>
              <a:t>R.Bharathi</a:t>
            </a:r>
            <a:r>
              <a:rPr lang="en-IN" sz="2400" dirty="0" smtClean="0">
                <a:solidFill>
                  <a:srgbClr val="FF0000"/>
                </a:solidFill>
              </a:rPr>
              <a:t>.</a:t>
            </a:r>
            <a:endParaRPr lang="en-IN" sz="2400" dirty="0">
              <a:solidFill>
                <a:srgbClr val="FF0000"/>
              </a:solidFill>
            </a:endParaRPr>
          </a:p>
        </p:txBody>
      </p:sp>
      <p:sp>
        <p:nvSpPr>
          <p:cNvPr id="4" name="TextBox 3"/>
          <p:cNvSpPr txBox="1"/>
          <p:nvPr/>
        </p:nvSpPr>
        <p:spPr>
          <a:xfrm>
            <a:off x="1187624" y="1772816"/>
            <a:ext cx="5112568" cy="830997"/>
          </a:xfrm>
          <a:prstGeom prst="rect">
            <a:avLst/>
          </a:prstGeom>
          <a:noFill/>
        </p:spPr>
        <p:txBody>
          <a:bodyPr wrap="square" rtlCol="0">
            <a:spAutoFit/>
          </a:bodyPr>
          <a:lstStyle/>
          <a:p>
            <a:endParaRPr lang="en-IN" sz="2400" dirty="0" smtClean="0"/>
          </a:p>
          <a:p>
            <a:r>
              <a:rPr lang="en-IN" sz="2400" dirty="0" smtClean="0">
                <a:solidFill>
                  <a:schemeClr val="tx2">
                    <a:lumMod val="75000"/>
                  </a:schemeClr>
                </a:solidFill>
              </a:rPr>
              <a:t>TEAM  MEMBER: </a:t>
            </a:r>
            <a:r>
              <a:rPr lang="en-IN" sz="2400" dirty="0" smtClean="0">
                <a:solidFill>
                  <a:srgbClr val="FF0000"/>
                </a:solidFill>
              </a:rPr>
              <a:t>R. </a:t>
            </a:r>
            <a:r>
              <a:rPr lang="en-IN" sz="2400" dirty="0" smtClean="0">
                <a:solidFill>
                  <a:srgbClr val="FF0000"/>
                </a:solidFill>
              </a:rPr>
              <a:t>Bhavani</a:t>
            </a:r>
            <a:r>
              <a:rPr lang="en-IN" sz="2400" dirty="0" smtClean="0">
                <a:solidFill>
                  <a:srgbClr val="FF0000"/>
                </a:solidFill>
              </a:rPr>
              <a:t>,</a:t>
            </a:r>
            <a:endParaRPr lang="en-IN" sz="2400" dirty="0">
              <a:solidFill>
                <a:srgbClr val="FF0000"/>
              </a:solidFill>
            </a:endParaRPr>
          </a:p>
        </p:txBody>
      </p:sp>
      <p:sp>
        <p:nvSpPr>
          <p:cNvPr id="5" name="TextBox 4"/>
          <p:cNvSpPr txBox="1"/>
          <p:nvPr/>
        </p:nvSpPr>
        <p:spPr>
          <a:xfrm>
            <a:off x="3347864" y="2780928"/>
            <a:ext cx="2304256" cy="461665"/>
          </a:xfrm>
          <a:prstGeom prst="rect">
            <a:avLst/>
          </a:prstGeom>
          <a:noFill/>
        </p:spPr>
        <p:txBody>
          <a:bodyPr wrap="square" rtlCol="0">
            <a:spAutoFit/>
          </a:bodyPr>
          <a:lstStyle/>
          <a:p>
            <a:r>
              <a:rPr lang="en-IN" sz="2400" dirty="0" smtClean="0">
                <a:solidFill>
                  <a:srgbClr val="FF0000"/>
                </a:solidFill>
              </a:rPr>
              <a:t>S.Chitra</a:t>
            </a:r>
            <a:r>
              <a:rPr lang="en-IN" sz="2400" dirty="0" smtClean="0">
                <a:solidFill>
                  <a:srgbClr val="FF0000"/>
                </a:solidFill>
              </a:rPr>
              <a:t> </a:t>
            </a:r>
            <a:r>
              <a:rPr lang="en-IN" sz="2400" dirty="0" smtClean="0">
                <a:solidFill>
                  <a:srgbClr val="FF0000"/>
                </a:solidFill>
              </a:rPr>
              <a:t>devi</a:t>
            </a:r>
            <a:r>
              <a:rPr lang="en-IN" sz="2400" dirty="0" smtClean="0">
                <a:solidFill>
                  <a:srgbClr val="FF0000"/>
                </a:solidFill>
              </a:rPr>
              <a:t>.</a:t>
            </a:r>
            <a:endParaRPr lang="en-IN" sz="2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260648"/>
            <a:ext cx="8229600" cy="1143000"/>
          </a:xfrm>
        </p:spPr>
        <p:txBody>
          <a:bodyPr>
            <a:normAutofit/>
          </a:bodyPr>
          <a:lstStyle/>
          <a:p>
            <a:r>
              <a:rPr lang="en-IN" sz="4800"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PURPOSE</a:t>
            </a:r>
            <a:endParaRPr lang="en-IN" sz="4800" dirty="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endParaRPr>
          </a:p>
        </p:txBody>
      </p:sp>
      <p:sp>
        <p:nvSpPr>
          <p:cNvPr id="5" name="Content Placeholder 4"/>
          <p:cNvSpPr>
            <a:spLocks noGrp="1"/>
          </p:cNvSpPr>
          <p:nvPr>
            <p:ph idx="1"/>
          </p:nvPr>
        </p:nvSpPr>
        <p:spPr/>
        <p:txBody>
          <a:bodyPr/>
          <a:lstStyle/>
          <a:p>
            <a:r>
              <a:rPr lang="en-IN" dirty="0" smtClean="0"/>
              <a:t>The carbon in CO2 can be used to produce fuels that are in use today, including methane, methanol, gasoline and aviation fuels.</a:t>
            </a:r>
          </a:p>
          <a:p>
            <a:r>
              <a:rPr lang="en-IN" dirty="0" smtClean="0"/>
              <a:t>CO2 use has potential to support climate goals, but robust life-cycle assessment is essential.</a:t>
            </a:r>
          </a:p>
          <a:p>
            <a:r>
              <a:rPr lang="en-IN" dirty="0" smtClean="0"/>
              <a:t>CO2 could be an important raw material for products that require carbon.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DESIGN THINKING</a:t>
            </a:r>
            <a:endParaRPr lang="en-IN" b="1" dirty="0">
              <a:solidFill>
                <a:srgbClr val="FF0000"/>
              </a:solidFill>
            </a:endParaRPr>
          </a:p>
        </p:txBody>
      </p:sp>
      <p:pic>
        <p:nvPicPr>
          <p:cNvPr id="4" name="Content Placeholder 3" descr="Screenshot_20230416_091611.jpg"/>
          <p:cNvPicPr>
            <a:picLocks noGrp="1" noChangeAspect="1"/>
          </p:cNvPicPr>
          <p:nvPr>
            <p:ph idx="1"/>
          </p:nvPr>
        </p:nvPicPr>
        <p:blipFill>
          <a:blip r:embed="rId2" cstate="print"/>
          <a:stretch>
            <a:fillRect/>
          </a:stretch>
        </p:blipFill>
        <p:spPr>
          <a:xfrm>
            <a:off x="0" y="1628801"/>
            <a:ext cx="9144000" cy="52292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417638"/>
          </a:xfrm>
        </p:spPr>
        <p:txBody>
          <a:bodyPr/>
          <a:lstStyle/>
          <a:p>
            <a:r>
              <a:rPr lang="en-IN" b="1" dirty="0" smtClean="0">
                <a:solidFill>
                  <a:srgbClr val="0070C0"/>
                </a:solidFill>
              </a:rPr>
              <a:t>GRAPHICAL PRESENTATION</a:t>
            </a:r>
            <a:endParaRPr lang="en-IN" b="1" dirty="0">
              <a:solidFill>
                <a:srgbClr val="0070C0"/>
              </a:solidFill>
            </a:endParaRPr>
          </a:p>
        </p:txBody>
      </p:sp>
      <p:pic>
        <p:nvPicPr>
          <p:cNvPr id="4" name="Content Placeholder 3" descr="BHARATHI.jpg"/>
          <p:cNvPicPr>
            <a:picLocks noGrp="1" noChangeAspect="1"/>
          </p:cNvPicPr>
          <p:nvPr>
            <p:ph idx="1"/>
          </p:nvPr>
        </p:nvPicPr>
        <p:blipFill>
          <a:blip r:embed="rId2" cstate="print"/>
          <a:stretch>
            <a:fillRect/>
          </a:stretch>
        </p:blipFill>
        <p:spPr>
          <a:xfrm>
            <a:off x="0" y="1340768"/>
            <a:ext cx="9144000" cy="551723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75000"/>
                  </a:schemeClr>
                </a:solidFill>
              </a:rPr>
              <a:t>BRAINSTORMING IDEAS</a:t>
            </a:r>
            <a:endParaRPr lang="en-IN" b="1" dirty="0">
              <a:solidFill>
                <a:schemeClr val="accent6">
                  <a:lumMod val="75000"/>
                </a:schemeClr>
              </a:solidFill>
            </a:endParaRPr>
          </a:p>
        </p:txBody>
      </p:sp>
      <p:pic>
        <p:nvPicPr>
          <p:cNvPr id="4" name="Content Placeholder 3" descr="Screenshot_20230416_093546.jpg"/>
          <p:cNvPicPr>
            <a:picLocks noGrp="1" noChangeAspect="1"/>
          </p:cNvPicPr>
          <p:nvPr>
            <p:ph idx="1"/>
          </p:nvPr>
        </p:nvPicPr>
        <p:blipFill>
          <a:blip r:embed="rId2" cstate="print"/>
          <a:stretch>
            <a:fillRect/>
          </a:stretch>
        </p:blipFill>
        <p:spPr>
          <a:xfrm>
            <a:off x="0" y="1694163"/>
            <a:ext cx="9144000" cy="51638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IN" b="1" dirty="0" smtClean="0">
                <a:solidFill>
                  <a:srgbClr val="C00000"/>
                </a:solidFill>
              </a:rPr>
              <a:t>DASHBOARD 1</a:t>
            </a:r>
            <a:endParaRPr lang="en-IN" b="1" dirty="0">
              <a:solidFill>
                <a:srgbClr val="C00000"/>
              </a:solidFill>
            </a:endParaRPr>
          </a:p>
        </p:txBody>
      </p:sp>
      <p:pic>
        <p:nvPicPr>
          <p:cNvPr id="4" name="Content Placeholder 3" descr="Screenshot_20230416_094735.jpg"/>
          <p:cNvPicPr>
            <a:picLocks noGrp="1" noChangeAspect="1"/>
          </p:cNvPicPr>
          <p:nvPr>
            <p:ph idx="1"/>
          </p:nvPr>
        </p:nvPicPr>
        <p:blipFill>
          <a:blip r:embed="rId2" cstate="print"/>
          <a:stretch>
            <a:fillRect/>
          </a:stretch>
        </p:blipFill>
        <p:spPr>
          <a:xfrm>
            <a:off x="0" y="1412777"/>
            <a:ext cx="9144000" cy="5445224"/>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_20230416_09475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230416_102317.jpg"/>
          <p:cNvPicPr>
            <a:picLocks noChangeAspect="1"/>
          </p:cNvPicPr>
          <p:nvPr/>
        </p:nvPicPr>
        <p:blipFill>
          <a:blip r:embed="rId2" cstate="print"/>
          <a:stretch>
            <a:fillRect/>
          </a:stretch>
        </p:blipFill>
        <p:spPr>
          <a:xfrm>
            <a:off x="0" y="0"/>
            <a:ext cx="9144000" cy="68579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233</Words>
  <Application>Microsoft Office PowerPoint</Application>
  <PresentationFormat>On-screen Show (4:3)</PresentationFormat>
  <Paragraphs>26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PURPOSE</vt:lpstr>
      <vt:lpstr>DESIGN THINKING</vt:lpstr>
      <vt:lpstr>GRAPHICAL PRESENTATION</vt:lpstr>
      <vt:lpstr>BRAINSTORMING IDEAS</vt:lpstr>
      <vt:lpstr>DASHBOARD 1</vt:lpstr>
      <vt:lpstr>Slide 8</vt:lpstr>
      <vt:lpstr>Slide 9</vt:lpstr>
      <vt:lpstr>DASHBOARD 2</vt:lpstr>
      <vt:lpstr>Slide 11</vt:lpstr>
      <vt:lpstr>Slide 12</vt:lpstr>
      <vt:lpstr>SOURCE CODE</vt:lpstr>
      <vt:lpstr>Slide 14</vt:lpstr>
      <vt:lpstr>Slide 15</vt:lpstr>
      <vt:lpstr>Slide 16</vt:lpstr>
      <vt:lpstr>Slide 17</vt:lpstr>
      <vt:lpstr>PROBLEM</vt:lpstr>
      <vt:lpstr>SUMMARY</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gobi</dc:creator>
  <cp:lastModifiedBy>gobi</cp:lastModifiedBy>
  <cp:revision>14</cp:revision>
  <dcterms:created xsi:type="dcterms:W3CDTF">2023-04-12T09:11:38Z</dcterms:created>
  <dcterms:modified xsi:type="dcterms:W3CDTF">2023-04-16T05:50:57Z</dcterms:modified>
</cp:coreProperties>
</file>