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71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DEAC-21CA-4579-B6EF-D6A8E4D8F02D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7EB7-CB09-4213-94BC-293D69141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2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DEAC-21CA-4579-B6EF-D6A8E4D8F02D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7EB7-CB09-4213-94BC-293D69141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DEAC-21CA-4579-B6EF-D6A8E4D8F02D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7EB7-CB09-4213-94BC-293D69141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DEAC-21CA-4579-B6EF-D6A8E4D8F02D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7EB7-CB09-4213-94BC-293D69141BC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3390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DEAC-21CA-4579-B6EF-D6A8E4D8F02D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7EB7-CB09-4213-94BC-293D69141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31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DEAC-21CA-4579-B6EF-D6A8E4D8F02D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7EB7-CB09-4213-94BC-293D69141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8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DEAC-21CA-4579-B6EF-D6A8E4D8F02D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7EB7-CB09-4213-94BC-293D69141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7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DEAC-21CA-4579-B6EF-D6A8E4D8F02D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7EB7-CB09-4213-94BC-293D69141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46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DEAC-21CA-4579-B6EF-D6A8E4D8F02D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7EB7-CB09-4213-94BC-293D69141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5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DEAC-21CA-4579-B6EF-D6A8E4D8F02D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7EB7-CB09-4213-94BC-293D69141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0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DEAC-21CA-4579-B6EF-D6A8E4D8F02D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7EB7-CB09-4213-94BC-293D69141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DEAC-21CA-4579-B6EF-D6A8E4D8F02D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7EB7-CB09-4213-94BC-293D69141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0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DEAC-21CA-4579-B6EF-D6A8E4D8F02D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7EB7-CB09-4213-94BC-293D69141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7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DEAC-21CA-4579-B6EF-D6A8E4D8F02D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7EB7-CB09-4213-94BC-293D69141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0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DEAC-21CA-4579-B6EF-D6A8E4D8F02D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7EB7-CB09-4213-94BC-293D69141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DEAC-21CA-4579-B6EF-D6A8E4D8F02D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7EB7-CB09-4213-94BC-293D69141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1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DEAC-21CA-4579-B6EF-D6A8E4D8F02D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7EB7-CB09-4213-94BC-293D69141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9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81DEAC-21CA-4579-B6EF-D6A8E4D8F02D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E7EB7-CB09-4213-94BC-293D69141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04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E0AE-BBF0-9296-BB69-3B5BA722A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7880"/>
            <a:ext cx="10305525" cy="3329581"/>
          </a:xfrm>
        </p:spPr>
        <p:txBody>
          <a:bodyPr/>
          <a:lstStyle/>
          <a:p>
            <a:r>
              <a:rPr lang="en-US" sz="6000" b="1" dirty="0"/>
              <a:t>AMAZON FRESH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37117-1637-7750-69C8-C1166096C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400" dirty="0"/>
              <a:t>Using SQL to Identify Key Business Insights and Solutions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sz="4800" dirty="0"/>
              <a:t>Prepared by: Bharathi. S</a:t>
            </a:r>
          </a:p>
        </p:txBody>
      </p:sp>
    </p:spTree>
    <p:extLst>
      <p:ext uri="{BB962C8B-B14F-4D97-AF65-F5344CB8AC3E}">
        <p14:creationId xmlns:p14="http://schemas.microsoft.com/office/powerpoint/2010/main" val="11296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C02B-7A38-AB40-72DF-9CEE326A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FINDINGS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5D4F07B-7488-AB09-C50B-9942BAFD27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31962"/>
            <a:ext cx="121108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9F3AD8-14D3-8547-8310-2D09F03BC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02" y="1138422"/>
            <a:ext cx="7167347" cy="409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products dominate sales — promote them aggressively</a:t>
            </a:r>
          </a:p>
          <a:p>
            <a:pPr marL="285750" marR="0" lvl="0" indent="-28575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Loyal customers exist — retention efforts are worthwhile</a:t>
            </a:r>
          </a:p>
          <a:p>
            <a:pPr marL="285750" marR="0" lvl="0" indent="-28575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 shows mismatch — improve forecasting and restocking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customers are new — retention and engagement need work</a:t>
            </a:r>
          </a:p>
          <a:p>
            <a:pPr marL="285750" marR="0" lvl="0" indent="-28575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are seasonal — adjust strategy by category</a:t>
            </a:r>
          </a:p>
        </p:txBody>
      </p:sp>
    </p:spTree>
    <p:extLst>
      <p:ext uri="{BB962C8B-B14F-4D97-AF65-F5344CB8AC3E}">
        <p14:creationId xmlns:p14="http://schemas.microsoft.com/office/powerpoint/2010/main" val="185717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680B8-99E7-43C0-78B5-730CB8E67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1D33-D994-1C7B-6656-A541ECB1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&amp; RECOMMENDATIONS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C67597-BC92-7BDD-8611-1B2BC0365E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31962"/>
            <a:ext cx="121108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7E0C0AE-9A27-7C1E-7155-20302E68C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37" y="1179965"/>
            <a:ext cx="6538970" cy="409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high-revenue products in ads and promotions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Launch loyalty program targeting repeat buyers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stock vs sales data to fine-tune inventory levels</a:t>
            </a:r>
          </a:p>
          <a:p>
            <a:pPr marL="285750" marR="0" lvl="0" indent="-28575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retention workflows for new customers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 category-level promotions based on seasonal demand</a:t>
            </a:r>
          </a:p>
        </p:txBody>
      </p:sp>
    </p:spTree>
    <p:extLst>
      <p:ext uri="{BB962C8B-B14F-4D97-AF65-F5344CB8AC3E}">
        <p14:creationId xmlns:p14="http://schemas.microsoft.com/office/powerpoint/2010/main" val="136708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EDED-64F2-5CD4-45B7-24DEEFBB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F7E8B1B-8F9B-9C5F-AE4E-CEF96A32B9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91686"/>
            <a:ext cx="8823762" cy="2430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insights reveal clear opportunities for growth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supports targeted action across sales, inventory, and customer engagement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Applying these insights can improve profitability and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109000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6611-5049-BE19-DF28-D103D034B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151" y="2439730"/>
            <a:ext cx="467769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871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98EE-3CF7-9C95-B3A8-B4A7F206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OBJECTIVE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2E41118-D1CE-2C1C-6EC3-9807C6045E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8204" y="1853248"/>
            <a:ext cx="9200535" cy="2430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Amazon Fresh sales and customer data using SQL queries.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top products, customer patterns, and inventory issues.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data-backed business recommendations.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6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558B-D975-506B-487E-DACC8755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MODEL OVERVIEW (ER DIAGRAM)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06B8856-FABF-7EE6-62CA-90E7BF8EB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87" y="1477124"/>
            <a:ext cx="7770301" cy="492815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503F85-8ADA-D833-A743-56C281B7C57A}"/>
              </a:ext>
            </a:extLst>
          </p:cNvPr>
          <p:cNvSpPr txBox="1"/>
          <p:nvPr/>
        </p:nvSpPr>
        <p:spPr>
          <a:xfrm>
            <a:off x="737419" y="1997247"/>
            <a:ext cx="28513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Entity-Relationship diagram showing key connections across Customers, Orders, Products, and Inventory</a:t>
            </a:r>
          </a:p>
        </p:txBody>
      </p:sp>
    </p:spTree>
    <p:extLst>
      <p:ext uri="{BB962C8B-B14F-4D97-AF65-F5344CB8AC3E}">
        <p14:creationId xmlns:p14="http://schemas.microsoft.com/office/powerpoint/2010/main" val="154977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B3E6-4E04-C91C-BAC5-8ACE6B27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PERFORMING PRODUCTS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19CE019-BCD9-3D29-3A44-45A1FDE7C1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9709" y="1152983"/>
            <a:ext cx="10080773" cy="481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Which products drive the most revenue?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few top products contribute a large share of revenue. Focus marketing efforts here.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6493F-1875-4ABD-03CB-0DCFC014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18" y="2385012"/>
            <a:ext cx="7135221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9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7A3F-2BFC-302D-2D09-958C98A7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970"/>
            <a:ext cx="10515600" cy="1325563"/>
          </a:xfrm>
        </p:spPr>
        <p:txBody>
          <a:bodyPr/>
          <a:lstStyle/>
          <a:p>
            <a:r>
              <a:rPr lang="en-US" b="1" dirty="0"/>
              <a:t>CUSTOMER PURCHASING PATTERNS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D10AE3-00AD-E008-8DD5-07A4B852D5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49209"/>
            <a:ext cx="9348019" cy="481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Who are loyal customers? Which products are bought together?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Significant portion of customers are repeat buyers. Cross-sell opportunities identified.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00730-BD86-ECC8-D71B-83E8EB91D0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031"/>
          <a:stretch/>
        </p:blipFill>
        <p:spPr>
          <a:xfrm>
            <a:off x="297426" y="2079528"/>
            <a:ext cx="4801322" cy="2530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2C6AE-9D82-489E-4A7B-CB12B60B9E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545"/>
          <a:stretch/>
        </p:blipFill>
        <p:spPr>
          <a:xfrm>
            <a:off x="5271626" y="2079528"/>
            <a:ext cx="6774423" cy="25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4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F4A2-76ED-0D02-4634-69866450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INVENTORY MANAGEMENT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E18C713-3EA5-257E-F17C-8DEC6AF9CF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5573498"/>
            <a:ext cx="10007868" cy="768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Overstock observed in slow-moving items; frequent stockouts in high-demand SKUs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1CA05-E2BA-12B9-52FD-B51C7C5FA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94" y="2308802"/>
            <a:ext cx="7211431" cy="2695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15E2DD-01A8-2D70-069B-87ABD13CE00F}"/>
              </a:ext>
            </a:extLst>
          </p:cNvPr>
          <p:cNvSpPr txBox="1"/>
          <p:nvPr/>
        </p:nvSpPr>
        <p:spPr>
          <a:xfrm>
            <a:off x="646111" y="1284502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we managing stock effectively?</a:t>
            </a:r>
          </a:p>
        </p:txBody>
      </p:sp>
    </p:spTree>
    <p:extLst>
      <p:ext uri="{BB962C8B-B14F-4D97-AF65-F5344CB8AC3E}">
        <p14:creationId xmlns:p14="http://schemas.microsoft.com/office/powerpoint/2010/main" val="163926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6013-C5B3-FD2C-E758-93734DD6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54395"/>
            <a:ext cx="9404723" cy="1400530"/>
          </a:xfrm>
        </p:spPr>
        <p:txBody>
          <a:bodyPr/>
          <a:lstStyle/>
          <a:p>
            <a:r>
              <a:rPr lang="en-US" b="1" dirty="0"/>
              <a:t>NEW VS RETURNING CUSTOMERS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B05F28-F536-9530-87CD-8FF0B4F12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42" y="4989975"/>
            <a:ext cx="8946541" cy="1159751"/>
          </a:xfrm>
        </p:spPr>
        <p:txBody>
          <a:bodyPr>
            <a:normAutofit fontScale="92500"/>
          </a:bodyPr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Majority are new customers. Opportunity to strengthen retention campaigns.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7B47E-CC20-FEEE-DD2E-6044DC707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38" y="2223919"/>
            <a:ext cx="5849166" cy="2410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28917-8764-677C-02EB-D3402304A963}"/>
              </a:ext>
            </a:extLst>
          </p:cNvPr>
          <p:cNvSpPr txBox="1"/>
          <p:nvPr/>
        </p:nvSpPr>
        <p:spPr>
          <a:xfrm>
            <a:off x="743621" y="12881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does customer retention look?</a:t>
            </a:r>
          </a:p>
        </p:txBody>
      </p:sp>
    </p:spTree>
    <p:extLst>
      <p:ext uri="{BB962C8B-B14F-4D97-AF65-F5344CB8AC3E}">
        <p14:creationId xmlns:p14="http://schemas.microsoft.com/office/powerpoint/2010/main" val="30383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D882-0E7C-1E36-FCA8-0221FF2F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SALES TREND BY CATEGORY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AB1AA93-7359-F7E0-ECDE-C31B1B6CF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4750772"/>
            <a:ext cx="9829800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Adjust marketing &amp; stock by category trends.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Seasonal patterns found in Fresh Produce and Dairy. Frozen Foods maintain stability.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C55EC-D024-EAB4-34E7-B946891C7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95" y="2309656"/>
            <a:ext cx="6154009" cy="2238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EDBFE1-9252-4816-E834-946FE7B1C489}"/>
              </a:ext>
            </a:extLst>
          </p:cNvPr>
          <p:cNvSpPr txBox="1"/>
          <p:nvPr/>
        </p:nvSpPr>
        <p:spPr>
          <a:xfrm>
            <a:off x="646111" y="12290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sales trends across categories?</a:t>
            </a:r>
          </a:p>
        </p:txBody>
      </p:sp>
    </p:spTree>
    <p:extLst>
      <p:ext uri="{BB962C8B-B14F-4D97-AF65-F5344CB8AC3E}">
        <p14:creationId xmlns:p14="http://schemas.microsoft.com/office/powerpoint/2010/main" val="78580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C9DC-AAEF-192E-54DD-387CA3DE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SWOT ANALYSIS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99C2A7E-572B-4935-91E5-11A5BC15F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19926"/>
              </p:ext>
            </p:extLst>
          </p:nvPr>
        </p:nvGraphicFramePr>
        <p:xfrm>
          <a:off x="973394" y="2951588"/>
          <a:ext cx="100289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226">
                  <a:extLst>
                    <a:ext uri="{9D8B030D-6E8A-4147-A177-3AD203B41FA5}">
                      <a16:colId xmlns:a16="http://schemas.microsoft.com/office/drawing/2014/main" val="1357899865"/>
                    </a:ext>
                  </a:extLst>
                </a:gridCol>
                <a:gridCol w="2507226">
                  <a:extLst>
                    <a:ext uri="{9D8B030D-6E8A-4147-A177-3AD203B41FA5}">
                      <a16:colId xmlns:a16="http://schemas.microsoft.com/office/drawing/2014/main" val="113023648"/>
                    </a:ext>
                  </a:extLst>
                </a:gridCol>
                <a:gridCol w="2507226">
                  <a:extLst>
                    <a:ext uri="{9D8B030D-6E8A-4147-A177-3AD203B41FA5}">
                      <a16:colId xmlns:a16="http://schemas.microsoft.com/office/drawing/2014/main" val="4019046252"/>
                    </a:ext>
                  </a:extLst>
                </a:gridCol>
                <a:gridCol w="2507226">
                  <a:extLst>
                    <a:ext uri="{9D8B030D-6E8A-4147-A177-3AD203B41FA5}">
                      <a16:colId xmlns:a16="http://schemas.microsoft.com/office/drawing/2014/main" val="3512316415"/>
                    </a:ext>
                  </a:extLst>
                </a:gridCol>
              </a:tblGrid>
              <a:tr h="1918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485068"/>
                  </a:ext>
                </a:extLst>
              </a:tr>
              <a:tr h="4796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Large customer base, diverse product range.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Uneven supplier performance, low review rate.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Improve product listings via feedback loop.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Competition from local delivery services.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764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401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339</TotalTime>
  <Words>353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AMAZON FRESH ANALYTICS</vt:lpstr>
      <vt:lpstr>PROJECT OBJECTIVE</vt:lpstr>
      <vt:lpstr>DATA MODEL OVERVIEW (ER DIAGRAM)</vt:lpstr>
      <vt:lpstr>TOP PERFORMING PRODUCTS</vt:lpstr>
      <vt:lpstr>CUSTOMER PURCHASING PATTERNS</vt:lpstr>
      <vt:lpstr>INVENTORY MANAGEMENT</vt:lpstr>
      <vt:lpstr>NEW VS RETURNING CUSTOMERS</vt:lpstr>
      <vt:lpstr>SALES TREND BY CATEGORY</vt:lpstr>
      <vt:lpstr>SWOT ANALYSIS</vt:lpstr>
      <vt:lpstr>SUMMARY OF FINDINGS</vt:lpstr>
      <vt:lpstr>SUMMARY &amp; 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propmaprealty@gmail.com</dc:creator>
  <cp:lastModifiedBy>propmaprealty@gmail.com</cp:lastModifiedBy>
  <cp:revision>7</cp:revision>
  <dcterms:created xsi:type="dcterms:W3CDTF">2025-05-21T10:22:19Z</dcterms:created>
  <dcterms:modified xsi:type="dcterms:W3CDTF">2025-05-22T12:48:35Z</dcterms:modified>
</cp:coreProperties>
</file>