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3" r:id="rId3"/>
    <p:sldId id="257" r:id="rId4"/>
    <p:sldId id="302" r:id="rId5"/>
    <p:sldId id="284" r:id="rId6"/>
    <p:sldId id="285" r:id="rId7"/>
    <p:sldId id="289" r:id="rId8"/>
    <p:sldId id="288" r:id="rId9"/>
    <p:sldId id="287" r:id="rId10"/>
    <p:sldId id="300" r:id="rId11"/>
    <p:sldId id="290" r:id="rId12"/>
    <p:sldId id="295" r:id="rId13"/>
    <p:sldId id="298" r:id="rId14"/>
    <p:sldId id="297" r:id="rId15"/>
    <p:sldId id="296" r:id="rId16"/>
    <p:sldId id="294" r:id="rId17"/>
    <p:sldId id="293" r:id="rId18"/>
    <p:sldId id="292" r:id="rId19"/>
    <p:sldId id="291" r:id="rId20"/>
    <p:sldId id="299" r:id="rId21"/>
    <p:sldId id="267" r:id="rId22"/>
    <p:sldId id="301" r:id="rId23"/>
    <p:sldId id="28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0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9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99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0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1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268" y="698091"/>
            <a:ext cx="6620968" cy="2270156"/>
          </a:xfrm>
        </p:spPr>
        <p:txBody>
          <a:bodyPr/>
          <a:lstStyle/>
          <a:p>
            <a:r>
              <a:rPr lang="en-US" b="1" dirty="0"/>
              <a:t>HEALTHCARE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352" y="3495368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Unlocking insights from real-world healthcare data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</a:t>
            </a:r>
          </a:p>
          <a:p>
            <a:pPr algn="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Bharathi. 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675-AA99-3F6A-5CAD-A16535C2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D4A563-EE05-2F87-DC79-F1DC401AB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522" y="1853198"/>
            <a:ext cx="7058343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visibility into patient activity and appointment patterns.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Inconsistent diagnosis and treatment data entries.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Difficulty tracking medication usage and prescription trends.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centralized analysis of doctor performance or billing insights.</a:t>
            </a:r>
          </a:p>
        </p:txBody>
      </p:sp>
    </p:spTree>
    <p:extLst>
      <p:ext uri="{BB962C8B-B14F-4D97-AF65-F5344CB8AC3E}">
        <p14:creationId xmlns:p14="http://schemas.microsoft.com/office/powerpoint/2010/main" val="38837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1DBE-979F-ACB6-473D-304284B4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Completed Appointments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5FFE-EA9C-2EA1-CB96-9CD98B71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US" sz="1700" b="1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 Helps analyze which doctors and patients frequently complete appointments — useful for loyalty programs or performance metrics.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D6185-59B4-2A68-BCEB-F3C04A15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538" r="48442"/>
          <a:stretch/>
        </p:blipFill>
        <p:spPr>
          <a:xfrm>
            <a:off x="1295903" y="2150805"/>
            <a:ext cx="7231849" cy="36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4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0C65-7A49-90C6-72EB-82031B6F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PATIENTS WITHOUT APPOINTMENTS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BE4B-841A-6279-2B68-838379B7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Identify inactive patients for follow-up campaigns or re-engagement via calls.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AC9B9-84A8-824E-54F4-B81DA50E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40" y="2942844"/>
            <a:ext cx="7553947" cy="33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9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CAC9-BD88-5980-6E45-B58FA72E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DIAGNOSES PER DOCTOR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C8DF-7C8D-2772-6C82-E4639E6C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Even doctors with zero diagnoses are included — helpful to assess underutilized staff.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0FEB8-3DFA-8403-7215-826193EE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46" y="3165664"/>
            <a:ext cx="583011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36E0-F6D8-D168-DFF0-D4A4D355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98EF-30E9-AF20-E24E-121FB6E1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Reveals inconsistencies between diagnosis and appointment records — useful for data quality checks.</a:t>
            </a:r>
          </a:p>
        </p:txBody>
      </p:sp>
    </p:spTree>
    <p:extLst>
      <p:ext uri="{BB962C8B-B14F-4D97-AF65-F5344CB8AC3E}">
        <p14:creationId xmlns:p14="http://schemas.microsoft.com/office/powerpoint/2010/main" val="300370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C089-3E37-226D-D436-B9DC0905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RANKING PATIENTS PER DOCTOR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3EA8A1-EB0E-BF47-18FE-94B8E6493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6303" y="1884538"/>
            <a:ext cx="78313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doctors’ most frequent patients. Useful for prioritizing care or feedback surveys.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E391-9D72-B28A-E282-1A7E2019E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0" y="3429000"/>
            <a:ext cx="641122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8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E5C1-DFFA-853B-28CF-BDE87461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 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0A5D-DED6-B12C-B6B4-4144B25E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Distribution of patients by age group — informs age-specific outreach or services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9820-B244-A13C-2E64-C0B85BF5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85" y="3296279"/>
            <a:ext cx="594443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38094-ECB7-7B27-7282-2444BCEE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 ENDING WITH 1234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ABC-DD06-9159-47FA-976C05E7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Example of how to use string patterns for personalized SMS targeting.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9E81-A7AF-BB8E-B4A8-A2904126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3" y="2954391"/>
            <a:ext cx="611590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2891-9DFB-4D94-7100-D1E33DAF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ONLY INSULIN PRESCRIBED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37AF-E3A6-9DB9-3F04-66201EA0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Find diabetic patients managed only on insulin — useful for medication-specific studies.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BA19F-788E-BF6B-9027-8F2E3BAF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46" y="3168252"/>
            <a:ext cx="603969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3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3DC1-641A-347A-88D3-DF6F91F4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AVERAGE PRESCRIPTION DURATION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094725-C379-B29B-4DB8-BE84E798E3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0322" y="1955723"/>
            <a:ext cx="7241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duration of medication can indicate chronic vs. acute treatment.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9278B4-1626-6B8F-FB78-FAE4ACA37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14" y="3280646"/>
            <a:ext cx="705901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0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AB39-C8A6-B5EB-2194-CB27EDEE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C0C5-564F-8989-F238-0C0EA540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Patient demographics &amp; trends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Doctor performance analysis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Appointment efficiency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Medication utilization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Revenue &amp; billing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9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B6247-05A3-30E9-5D12-A998A0AE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DOCTOR WITH MOST UNIQUE PATIENTS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776A0-C77F-2377-3A80-BF49E0E4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Recognize top-performing doctors based on patient reach — reward or model performance.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3D94D-0645-9E79-E20D-E342DC91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3390507"/>
            <a:ext cx="683990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1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 proactive patient engagement strategies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Reach out to patients who never had appointments.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Reward high-performing doctors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Use appointment and diagnosis metrics to assess performance.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Ensure diagnosis-treatment linkage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Use full join mismatches to clean incomplete records.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Optimize medication inventory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Track most prescribed drugs and prescription durations.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Boost revenue tracking accuracy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→ Align appointment completions with billing data for real-time analytics.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FAE0-9401-ECE4-4C3A-D33DBB32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77064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37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19D3-C8D7-CBB8-7222-B84BF5966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E7FA15-1B32-DBF9-D58B-5DC5C548E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3381" y="1711863"/>
            <a:ext cx="4895314" cy="34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Joins, Subqueries, Window Functions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Data Import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 Diagram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/ Excel (optional for viz)</a:t>
            </a:r>
          </a:p>
        </p:txBody>
      </p:sp>
    </p:spTree>
    <p:extLst>
      <p:ext uri="{BB962C8B-B14F-4D97-AF65-F5344CB8AC3E}">
        <p14:creationId xmlns:p14="http://schemas.microsoft.com/office/powerpoint/2010/main" val="132709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EED47A-FC43-11A1-0393-2FA42EA51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94204"/>
            <a:ext cx="7537063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healthcare data using SQL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Datasets: Patients, Doctors, Appointments, Diagnoses, Medications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SQL techniques (joins, subqueries, window functions)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 meaningful insights for patient care, scheduling, and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E740-E4A6-F5FC-0F8D-244B4318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6791161" cy="101228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HEALTHCARE DATABASE STRUCTURE</a:t>
            </a:r>
          </a:p>
        </p:txBody>
      </p:sp>
      <p:pic>
        <p:nvPicPr>
          <p:cNvPr id="5" name="Content Placeholder 4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69653F72-3E01-8CEA-2711-B79FB623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090" y="1722388"/>
            <a:ext cx="5807792" cy="38630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DA9E2-BC4C-F578-4034-9E774AF5CB04}"/>
              </a:ext>
            </a:extLst>
          </p:cNvPr>
          <p:cNvSpPr txBox="1"/>
          <p:nvPr/>
        </p:nvSpPr>
        <p:spPr>
          <a:xfrm>
            <a:off x="594851" y="5186640"/>
            <a:ext cx="28071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🔑 Primary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🔗 Foreign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🧩 One-to-Many relationships between: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Patients ↔ Appointments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Doctors ↔ Appointments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Appointments ↔ Diagnoses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Diagnoses ↔ Medications</a:t>
            </a:r>
          </a:p>
        </p:txBody>
      </p:sp>
    </p:spTree>
    <p:extLst>
      <p:ext uri="{BB962C8B-B14F-4D97-AF65-F5344CB8AC3E}">
        <p14:creationId xmlns:p14="http://schemas.microsoft.com/office/powerpoint/2010/main" val="199620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40C1-B624-9AB4-EFD4-8E8C8865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PATIENT MANAGEMENT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2E1B-A4A8-AE2E-D996-F2D03A0C2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12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Analyze patient demographics, medical histories, and appointment trends.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Majority of appointments are taken by patients aged between 30–50. Consider targeted scheduling and wellness programs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Promote health checkups for younger age groups.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A70DE-9CDD-3351-20CC-182C363B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254" r="47930"/>
          <a:stretch/>
        </p:blipFill>
        <p:spPr>
          <a:xfrm>
            <a:off x="1730477" y="3224980"/>
            <a:ext cx="5683045" cy="27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9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159-98C3-C1D2-A404-FD7E6790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DOCTOR 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E1130-8B73-96F4-DA1E-DAF927D5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9656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Track number of diagnoses and treatments per doctor.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Dr. John Smith (Cardiologist) has the highest number of diagnoses — aligns with cardiac patient demographics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Assign more complex cases to high-performing doctors.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20CDD-3117-9563-F91B-34ABAA45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105" r="45079"/>
          <a:stretch/>
        </p:blipFill>
        <p:spPr>
          <a:xfrm>
            <a:off x="1838632" y="2644915"/>
            <a:ext cx="6064397" cy="27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3C5A-DF28-3087-625D-01B2C85D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APPOINTMENT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FA1A-C3F1-69C9-FA2F-3C646A5E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Appointment Scheduling &amp; Completion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Over 25% of appointments are still in ‘Pending’ status. Automated reminders or confirmations can improve completion rate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Implement reminder systems to reduce no-shows.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4C1C1-6E05-89CD-2BA8-1B3A9F63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837" r="54850"/>
          <a:stretch/>
        </p:blipFill>
        <p:spPr>
          <a:xfrm>
            <a:off x="2113935" y="3352800"/>
            <a:ext cx="4375356" cy="24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8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C39D-0B54-8F9A-5796-BDCA399E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398508"/>
            <a:ext cx="7055380" cy="1400530"/>
          </a:xfrm>
        </p:spPr>
        <p:txBody>
          <a:bodyPr/>
          <a:lstStyle/>
          <a:p>
            <a:r>
              <a:rPr lang="en-US" b="1" dirty="0"/>
              <a:t>MEDICATION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6644-C542-FA8C-0FB9-3ACB9A29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600642"/>
            <a:ext cx="6711654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 prescribed medications include Paracetamol and Insulin — consider stock planning accordingly.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Audit these prescriptions for long-term patient safety.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6ED15-071C-9316-01AF-2819D89E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115" r="42739"/>
          <a:stretch/>
        </p:blipFill>
        <p:spPr>
          <a:xfrm>
            <a:off x="1430925" y="2376819"/>
            <a:ext cx="6282149" cy="28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9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40DB-8F28-5CE9-B734-66BB231D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AND BILLING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15DA-758C-FDE5-3B54-33521043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Top 3 doctors contribute to 60% of total revenue 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Reduce cancellations to improve revenue flow. Align future staffing and scheduling accordingly.</a:t>
            </a:r>
          </a:p>
        </p:txBody>
      </p:sp>
    </p:spTree>
    <p:extLst>
      <p:ext uri="{BB962C8B-B14F-4D97-AF65-F5344CB8AC3E}">
        <p14:creationId xmlns:p14="http://schemas.microsoft.com/office/powerpoint/2010/main" val="2058733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259</TotalTime>
  <Words>613</Words>
  <Application>Microsoft Office PowerPoint</Application>
  <PresentationFormat>On-screen Show (4:3)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Gothic</vt:lpstr>
      <vt:lpstr>Wingdings</vt:lpstr>
      <vt:lpstr>Wingdings 3</vt:lpstr>
      <vt:lpstr>Ion</vt:lpstr>
      <vt:lpstr>HEALTHCARE ANALYTICS</vt:lpstr>
      <vt:lpstr>PROJECT OBJECTIVE</vt:lpstr>
      <vt:lpstr>PROJECT OVERVIEW</vt:lpstr>
      <vt:lpstr>HEALTHCARE DATABASE STRUCTURE</vt:lpstr>
      <vt:lpstr>PATIENT MANAGEMENT</vt:lpstr>
      <vt:lpstr>DOCTOR PERFORMANCE EVALUATION</vt:lpstr>
      <vt:lpstr>APPOINTMENT ANALYSIS</vt:lpstr>
      <vt:lpstr>MEDICATION USAGE</vt:lpstr>
      <vt:lpstr>REVENUE AND BILLING ANALYSIS</vt:lpstr>
      <vt:lpstr>PROBLEM STATEMENT</vt:lpstr>
      <vt:lpstr>Completed Appointments</vt:lpstr>
      <vt:lpstr>PATIENTS WITHOUT APPOINTMENTS</vt:lpstr>
      <vt:lpstr>DIAGNOSES PER DOCTOR</vt:lpstr>
      <vt:lpstr>Mismatched Records</vt:lpstr>
      <vt:lpstr>RANKING PATIENTS PER DOCTOR</vt:lpstr>
      <vt:lpstr>AGE GROUPING</vt:lpstr>
      <vt:lpstr>CONTACTS ENDING WITH 1234</vt:lpstr>
      <vt:lpstr>ONLY INSULIN PRESCRIBED PATIENTS</vt:lpstr>
      <vt:lpstr>AVERAGE PRESCRIPTION DURATION</vt:lpstr>
      <vt:lpstr>DOCTOR WITH MOST UNIQUE PATIENTS</vt:lpstr>
      <vt:lpstr>OVERALL RECOMMENDATIONS</vt:lpstr>
      <vt:lpstr>THANK YOU</vt:lpstr>
      <vt:lpstr>TOOLS &amp; TECHNOLOGIES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propmaprealty@gmail.com</cp:lastModifiedBy>
  <cp:revision>15</cp:revision>
  <dcterms:created xsi:type="dcterms:W3CDTF">2013-01-27T09:14:16Z</dcterms:created>
  <dcterms:modified xsi:type="dcterms:W3CDTF">2025-05-22T09:06:55Z</dcterms:modified>
  <cp:category/>
</cp:coreProperties>
</file>