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94660"/>
  </p:normalViewPr>
  <p:slideViewPr>
    <p:cSldViewPr snapToGrid="0">
      <p:cViewPr varScale="1">
        <p:scale>
          <a:sx n="85" d="100"/>
          <a:sy n="85"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:Bharathi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au613021104013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Vivekanandha</a:t>
            </a:r>
            <a:r>
              <a:rPr lang="en-US" sz="1100" dirty="0">
                <a:solidFill>
                  <a:schemeClr val="tx1"/>
                </a:solidFill>
              </a:rPr>
              <a:t> college of Technology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3200" dirty="0"/>
              <a:t>Homepage</a:t>
            </a:r>
            <a:endParaRPr lang="en-US" dirty="0"/>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grpSp>
        <p:nvGrpSpPr>
          <p:cNvPr id="4" name="Group 3">
            <a:extLst>
              <a:ext uri="{FF2B5EF4-FFF2-40B4-BE49-F238E27FC236}">
                <a16:creationId xmlns:a16="http://schemas.microsoft.com/office/drawing/2014/main" id="{F749C993-1ED3-4B3B-7DD4-F36AFCD5A1CC}"/>
              </a:ext>
            </a:extLst>
          </p:cNvPr>
          <p:cNvGrpSpPr/>
          <p:nvPr/>
        </p:nvGrpSpPr>
        <p:grpSpPr>
          <a:xfrm>
            <a:off x="155851" y="1162756"/>
            <a:ext cx="8852682" cy="3406244"/>
            <a:chOff x="457817" y="585384"/>
            <a:chExt cx="8853154" cy="3406352"/>
          </a:xfrm>
        </p:grpSpPr>
        <p:pic>
          <p:nvPicPr>
            <p:cNvPr id="6" name="Picture 5">
              <a:extLst>
                <a:ext uri="{FF2B5EF4-FFF2-40B4-BE49-F238E27FC236}">
                  <a16:creationId xmlns:a16="http://schemas.microsoft.com/office/drawing/2014/main" id="{86F9A602-5442-ECE7-B765-6443FEFA3D6F}"/>
                </a:ext>
              </a:extLst>
            </p:cNvPr>
            <p:cNvPicPr/>
            <p:nvPr/>
          </p:nvPicPr>
          <p:blipFill>
            <a:blip r:embed="rId2"/>
            <a:stretch>
              <a:fillRect/>
            </a:stretch>
          </p:blipFill>
          <p:spPr>
            <a:xfrm>
              <a:off x="691447" y="813681"/>
              <a:ext cx="7992957" cy="3046002"/>
            </a:xfrm>
            <a:prstGeom prst="rect">
              <a:avLst/>
            </a:prstGeom>
          </p:spPr>
        </p:pic>
        <p:sp>
          <p:nvSpPr>
            <p:cNvPr id="7" name="Shape 1255">
              <a:extLst>
                <a:ext uri="{FF2B5EF4-FFF2-40B4-BE49-F238E27FC236}">
                  <a16:creationId xmlns:a16="http://schemas.microsoft.com/office/drawing/2014/main" id="{1F3C2A58-FB9B-E426-02AC-5E2DAA847CCE}"/>
                </a:ext>
              </a:extLst>
            </p:cNvPr>
            <p:cNvSpPr/>
            <p:nvPr/>
          </p:nvSpPr>
          <p:spPr>
            <a:xfrm>
              <a:off x="457817" y="585384"/>
              <a:ext cx="8853154" cy="3406352"/>
            </a:xfrm>
            <a:custGeom>
              <a:avLst/>
              <a:gdLst/>
              <a:ahLst/>
              <a:cxnLst/>
              <a:rect l="0" t="0" r="0" b="0"/>
              <a:pathLst>
                <a:path w="9545193" h="3991737">
                  <a:moveTo>
                    <a:pt x="0" y="3991737"/>
                  </a:moveTo>
                  <a:lnTo>
                    <a:pt x="9545193" y="3991737"/>
                  </a:lnTo>
                  <a:lnTo>
                    <a:pt x="9545193" y="0"/>
                  </a:lnTo>
                  <a:lnTo>
                    <a:pt x="0" y="0"/>
                  </a:lnTo>
                  <a:close/>
                </a:path>
              </a:pathLst>
            </a:custGeom>
            <a:ln w="9525" cap="flat">
              <a:round/>
            </a:ln>
          </p:spPr>
          <p:style>
            <a:lnRef idx="1">
              <a:srgbClr val="156082"/>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485423" y="584199"/>
            <a:ext cx="7886430" cy="666517"/>
          </a:xfrm>
        </p:spPr>
        <p:txBody>
          <a:bodyPr/>
          <a:lstStyle/>
          <a:p>
            <a:pPr algn="ctr"/>
            <a:r>
              <a:rPr lang="en-US" sz="3200" b="1" dirty="0"/>
              <a:t>Sign up-Page</a:t>
            </a:r>
          </a:p>
        </p:txBody>
      </p:sp>
      <p:pic>
        <p:nvPicPr>
          <p:cNvPr id="3" name="Picture 2">
            <a:extLst>
              <a:ext uri="{FF2B5EF4-FFF2-40B4-BE49-F238E27FC236}">
                <a16:creationId xmlns:a16="http://schemas.microsoft.com/office/drawing/2014/main" id="{1EDDE64E-E898-749F-65DC-CC5008E257FD}"/>
              </a:ext>
            </a:extLst>
          </p:cNvPr>
          <p:cNvPicPr/>
          <p:nvPr/>
        </p:nvPicPr>
        <p:blipFill>
          <a:blip r:embed="rId2"/>
          <a:stretch>
            <a:fillRect/>
          </a:stretch>
        </p:blipFill>
        <p:spPr>
          <a:xfrm>
            <a:off x="628785" y="1422633"/>
            <a:ext cx="7886430" cy="32639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3200" b="1" dirty="0"/>
              <a:t>login-Page</a:t>
            </a:r>
          </a:p>
        </p:txBody>
      </p:sp>
      <p:pic>
        <p:nvPicPr>
          <p:cNvPr id="3" name="Picture 2">
            <a:extLst>
              <a:ext uri="{FF2B5EF4-FFF2-40B4-BE49-F238E27FC236}">
                <a16:creationId xmlns:a16="http://schemas.microsoft.com/office/drawing/2014/main" id="{4F927A06-10C3-3F86-AA1F-FD786010AC73}"/>
              </a:ext>
            </a:extLst>
          </p:cNvPr>
          <p:cNvPicPr/>
          <p:nvPr/>
        </p:nvPicPr>
        <p:blipFill>
          <a:blip r:embed="rId2"/>
          <a:stretch>
            <a:fillRect/>
          </a:stretch>
        </p:blipFill>
        <p:spPr>
          <a:xfrm>
            <a:off x="778145" y="1267649"/>
            <a:ext cx="7886430" cy="345016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3200" b="1" dirty="0"/>
              <a:t>File Uploading-Page</a:t>
            </a:r>
          </a:p>
        </p:txBody>
      </p:sp>
      <p:pic>
        <p:nvPicPr>
          <p:cNvPr id="3" name="Picture 2">
            <a:extLst>
              <a:ext uri="{FF2B5EF4-FFF2-40B4-BE49-F238E27FC236}">
                <a16:creationId xmlns:a16="http://schemas.microsoft.com/office/drawing/2014/main" id="{42493832-7874-5395-455F-B4CE18B5F8B9}"/>
              </a:ext>
            </a:extLst>
          </p:cNvPr>
          <p:cNvPicPr/>
          <p:nvPr/>
        </p:nvPicPr>
        <p:blipFill>
          <a:blip r:embed="rId2"/>
          <a:stretch>
            <a:fillRect/>
          </a:stretch>
        </p:blipFill>
        <p:spPr>
          <a:xfrm>
            <a:off x="628560" y="1267649"/>
            <a:ext cx="7886430" cy="37158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3200" b="1" dirty="0"/>
              <a:t>Deleting-Page</a:t>
            </a:r>
          </a:p>
        </p:txBody>
      </p:sp>
      <p:pic>
        <p:nvPicPr>
          <p:cNvPr id="3" name="Picture 2">
            <a:extLst>
              <a:ext uri="{FF2B5EF4-FFF2-40B4-BE49-F238E27FC236}">
                <a16:creationId xmlns:a16="http://schemas.microsoft.com/office/drawing/2014/main" id="{E89E17E7-645E-360D-2554-B7936F89E0C0}"/>
              </a:ext>
            </a:extLst>
          </p:cNvPr>
          <p:cNvPicPr/>
          <p:nvPr/>
        </p:nvPicPr>
        <p:blipFill>
          <a:blip r:embed="rId2"/>
          <a:stretch>
            <a:fillRect/>
          </a:stretch>
        </p:blipFill>
        <p:spPr>
          <a:xfrm>
            <a:off x="628560" y="1329351"/>
            <a:ext cx="8212666" cy="319608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33004" y="615142"/>
            <a:ext cx="8537158" cy="4528358"/>
          </a:xfrm>
        </p:spPr>
        <p:txBody>
          <a:bodyPr/>
          <a:lstStyle/>
          <a:p>
            <a:pPr algn="l"/>
            <a:r>
              <a:rPr lang="en-IN" sz="3200" b="1" dirty="0">
                <a:solidFill>
                  <a:srgbClr val="213163"/>
                </a:solidFill>
                <a:latin typeface="+mj-lt"/>
              </a:rPr>
              <a:t>Future </a:t>
            </a:r>
            <a:r>
              <a:rPr lang="en-US" sz="3200" b="1" dirty="0">
                <a:solidFill>
                  <a:srgbClr val="213163"/>
                </a:solidFill>
                <a:latin typeface="+mj-lt"/>
              </a:rPr>
              <a:t>Enhancements</a:t>
            </a:r>
            <a:r>
              <a:rPr lang="en-US" sz="3200" b="1" dirty="0">
                <a:solidFill>
                  <a:srgbClr val="374151"/>
                </a:solidFill>
                <a:latin typeface="+mj-lt"/>
                <a:cs typeface="Times New Roman" panose="02020603050405020304" pitchFamily="18" charset="0"/>
              </a:rPr>
              <a:t>:</a:t>
            </a:r>
            <a:br>
              <a:rPr lang="en-US" sz="28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i="0" dirty="0">
                <a:solidFill>
                  <a:srgbClr val="0D0D0D"/>
                </a:solidFill>
                <a:effectLst/>
                <a:highlight>
                  <a:srgbClr val="FFFFFF"/>
                </a:highlight>
                <a:latin typeface="Söhne"/>
              </a:rPr>
              <a:t>Real-Time Collaboration</a:t>
            </a:r>
            <a:r>
              <a:rPr lang="en-US" sz="1800"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Rich Media Support</a:t>
            </a:r>
            <a:r>
              <a:rPr lang="en-US" sz="1800" b="0" i="0" dirty="0">
                <a:solidFill>
                  <a:srgbClr val="0D0D0D"/>
                </a:solidFill>
                <a:effectLst/>
                <a:highlight>
                  <a:srgbClr val="FFFFFF"/>
                </a:highlight>
                <a:latin typeface="Söhne"/>
              </a:rPr>
              <a:t>: Enhance note-taking capabilities by supporting the embedding of images, videos, audio files, and other rich media content within notes.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Integration with External Services</a:t>
            </a:r>
            <a:r>
              <a:rPr lang="en-US" sz="1800"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Notifications and Alerts</a:t>
            </a:r>
            <a:r>
              <a:rPr lang="en-US" sz="1800"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sz="1800"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63339" cy="395657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Conclusion</a:t>
            </a:r>
            <a:br>
              <a:rPr lang="en-IN" sz="1600" b="1" dirty="0">
                <a:solidFill>
                  <a:srgbClr val="213163"/>
                </a:solidFill>
              </a:rPr>
            </a:br>
            <a:r>
              <a:rPr lang="en-US" sz="1800" b="0" i="0" dirty="0">
                <a:solidFill>
                  <a:srgbClr val="0D0D0D"/>
                </a:solidFill>
                <a:effectLst/>
                <a:highlight>
                  <a:srgbClr val="FFFFFF"/>
                </a:highlight>
                <a:latin typeface="Söhne"/>
              </a:rPr>
              <a:t>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a:t>
            </a:r>
            <a:br>
              <a:rPr lang="en-IN"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8484" y="1943373"/>
            <a:ext cx="2839828"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03368" cy="359635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Abstract</a:t>
            </a:r>
            <a:br>
              <a:rPr lang="en-IN" sz="3200" b="1" dirty="0">
                <a:solidFill>
                  <a:srgbClr val="213163"/>
                </a:solidFill>
              </a:rPr>
            </a:br>
            <a:br>
              <a:rPr lang="en-IN" sz="1600" b="1" dirty="0">
                <a:solidFill>
                  <a:srgbClr val="213163"/>
                </a:solidFill>
              </a:rPr>
            </a:br>
            <a:r>
              <a:rPr lang="en-US" dirty="0"/>
              <a:t>Online note sharing is the project used for sharing notes using website. Notes that the user wants for the particular subject can be found in the website. This project is written in </a:t>
            </a:r>
            <a:r>
              <a:rPr lang="en-US" dirty="0" err="1"/>
              <a:t>php</a:t>
            </a:r>
            <a:r>
              <a:rPr lang="en-US" dirty="0"/>
              <a:t> and </a:t>
            </a:r>
            <a:r>
              <a:rPr lang="en-US" dirty="0" err="1"/>
              <a:t>mysql</a:t>
            </a:r>
            <a:r>
              <a:rPr lang="en-US" dirty="0"/>
              <a:t>. The user need to sign up and then, they can log into system. They will get their own dashboard where they can see the number of notes for the particular faculty. After that they can download it and read the notes. </a:t>
            </a:r>
            <a:br>
              <a:rPr lang="en-US" dirty="0"/>
            </a:br>
            <a:r>
              <a:rPr lang="en-US" dirty="0"/>
              <a:t>They can even upload the notes if they have some. They can even edit the profile like name, profile, change password. Eventually, in admin side they can see all the users who are using it. Admin has the authority to delete the users too. If the user had uploaded the notes then admin check the note and is it is usable then they will approved it and all the other user will get the note according to the faculty. </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5901" cy="3799559"/>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2800"/>
            </a:pPr>
            <a:r>
              <a:rPr lang="en-IN" sz="3200" b="1" dirty="0">
                <a:solidFill>
                  <a:srgbClr val="213163"/>
                </a:solidFill>
              </a:rPr>
              <a:t>Problem Statement</a:t>
            </a:r>
            <a:br>
              <a:rPr lang="en-IN" sz="1600" b="1" dirty="0">
                <a:solidFill>
                  <a:srgbClr val="213163"/>
                </a:solidFill>
              </a:rPr>
            </a:br>
            <a:br>
              <a:rPr lang="en-IN" sz="1600" b="1" dirty="0">
                <a:solidFill>
                  <a:srgbClr val="213163"/>
                </a:solidFill>
              </a:rPr>
            </a:br>
            <a:br>
              <a:rPr lang="en-IN" sz="1600" b="1" dirty="0">
                <a:solidFill>
                  <a:srgbClr val="213163"/>
                </a:solidFill>
              </a:rPr>
            </a:br>
            <a:r>
              <a:rPr lang="en-US" sz="1800" b="1" i="0" dirty="0">
                <a:solidFill>
                  <a:srgbClr val="0D0D0D"/>
                </a:solidFill>
                <a:effectLst/>
                <a:highlight>
                  <a:srgbClr val="FFFFFF"/>
                </a:highlight>
                <a:latin typeface="Söhne"/>
              </a:rPr>
              <a:t>Efficient Note Creation</a:t>
            </a:r>
            <a:br>
              <a:rPr lang="en-IN"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Centralized Note Storage</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Collaborative Note Sharing</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Customizable Organization</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Version Control and History</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Cross-Platform Accessibility</a:t>
            </a:r>
            <a:br>
              <a:rPr lang="en-US" sz="1800" dirty="0">
                <a:solidFill>
                  <a:srgbClr val="0D0D0D"/>
                </a:solidFill>
                <a:highlight>
                  <a:srgbClr val="FFFFFF"/>
                </a:highlight>
                <a:latin typeface="Söhne"/>
              </a:rPr>
            </a:br>
            <a:r>
              <a:rPr lang="en-US" sz="1800" b="1" i="0" dirty="0">
                <a:solidFill>
                  <a:srgbClr val="0D0D0D"/>
                </a:solidFill>
                <a:effectLst/>
                <a:highlight>
                  <a:srgbClr val="FFFFFF"/>
                </a:highlight>
                <a:latin typeface="Söhne"/>
              </a:rPr>
              <a:t>Security and Privacy</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14452" cy="362385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Project Overview</a:t>
            </a:r>
            <a:br>
              <a:rPr lang="en-IN" sz="2400" b="1" dirty="0">
                <a:solidFill>
                  <a:srgbClr val="213163"/>
                </a:solidFill>
              </a:rPr>
            </a:br>
            <a:br>
              <a:rPr lang="en-IN" sz="1600" b="1" dirty="0">
                <a:solidFill>
                  <a:srgbClr val="213163"/>
                </a:solidFill>
              </a:rPr>
            </a:br>
            <a:r>
              <a:rPr lang="en-IN" sz="1600" b="1" dirty="0">
                <a:solidFill>
                  <a:srgbClr val="213163"/>
                </a:solidFill>
              </a:rPr>
              <a:t>        </a:t>
            </a:r>
            <a:r>
              <a:rPr lang="en-US" sz="1800" b="0" i="0" dirty="0">
                <a:solidFill>
                  <a:srgbClr val="0D0D0D"/>
                </a:solidFill>
                <a:effectLst/>
                <a:highlight>
                  <a:srgbClr val="FFFFFF"/>
                </a:highlight>
                <a:latin typeface="Söhne"/>
              </a:rPr>
              <a:t>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The application aims to streamline the note-taking process, enhance collaboration, and improve productivity for users across various domains.</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4435"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200" b="1" dirty="0">
                <a:solidFill>
                  <a:srgbClr val="213163"/>
                </a:solidFill>
              </a:rPr>
              <a:t>Proposed Solution</a:t>
            </a:r>
            <a:br>
              <a:rPr lang="en-IN" sz="1600" b="1" dirty="0">
                <a:solidFill>
                  <a:srgbClr val="213163"/>
                </a:solidFill>
              </a:rPr>
            </a:b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0" i="0" dirty="0">
                <a:solidFill>
                  <a:srgbClr val="0D0D0D"/>
                </a:solidFill>
                <a:effectLst/>
                <a:highlight>
                  <a:srgbClr val="FFFFFF"/>
                </a:highlight>
                <a:latin typeface="Söhne"/>
              </a:rPr>
              <a:t>The proposed Notes Sharing Web Application offers a comprehensive solution for individuals and teams to create, store, share, and manage notes effectively. By combining powerful features such as user authentication, note creation, sharing, version control, and search capabilities with robust security and privacy measures, the application aims to enhance productivity, collaboration, and organization for users across various domains.</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619829"/>
            <a:ext cx="8017933" cy="4116320"/>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User Registration and Authentication</a:t>
            </a:r>
          </a:p>
          <a:p>
            <a:pPr marL="457200" lvl="1" algn="l">
              <a:lnSpc>
                <a:spcPct val="150000"/>
              </a:lnSpc>
            </a:pPr>
            <a:r>
              <a:rPr lang="en-US" sz="1800" b="0" i="0" dirty="0">
                <a:solidFill>
                  <a:srgbClr val="0D0D0D"/>
                </a:solidFill>
                <a:effectLst/>
                <a:highlight>
                  <a:srgbClr val="FFFFFF"/>
                </a:highlight>
                <a:latin typeface="Söhne"/>
              </a:rPr>
              <a:t>Note Creation and Management</a:t>
            </a:r>
          </a:p>
          <a:p>
            <a:pPr marL="457200" lvl="1" algn="l">
              <a:lnSpc>
                <a:spcPct val="150000"/>
              </a:lnSpc>
            </a:pPr>
            <a:r>
              <a:rPr lang="en-US" sz="1800" b="0" i="0" dirty="0">
                <a:solidFill>
                  <a:srgbClr val="0D0D0D"/>
                </a:solidFill>
                <a:effectLst/>
                <a:highlight>
                  <a:srgbClr val="FFFFFF"/>
                </a:highlight>
                <a:latin typeface="Söhne"/>
              </a:rPr>
              <a:t>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Version Control and Revision History</a:t>
            </a:r>
          </a:p>
          <a:p>
            <a:pPr marL="457200" lvl="1" algn="l">
              <a:lnSpc>
                <a:spcPct val="150000"/>
              </a:lnSpc>
            </a:pPr>
            <a:r>
              <a:rPr lang="en-US" sz="1800" b="0" i="0" dirty="0">
                <a:solidFill>
                  <a:srgbClr val="0D0D0D"/>
                </a:solidFill>
                <a:effectLst/>
                <a:highlight>
                  <a:srgbClr val="FFFFFF"/>
                </a:highlight>
                <a:latin typeface="Söhne"/>
              </a:rPr>
              <a:t>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Cross-Platform Accessibility</a:t>
            </a:r>
            <a:endParaRPr lang="en-US" b="0" i="0" dirty="0">
              <a:solidFill>
                <a:srgbClr val="0D0D0D"/>
              </a:solidFill>
              <a:effectLst/>
              <a:highlight>
                <a:srgbClr val="FFFFFF"/>
              </a:highlight>
              <a:latin typeface="Söhne"/>
            </a:endParaRPr>
          </a:p>
          <a:p>
            <a:pPr marL="457200" lvl="1" algn="l">
              <a:lnSpc>
                <a:spcPct val="150000"/>
              </a:lnSpc>
            </a:pPr>
            <a:endParaRPr lang="en-US" sz="1800" b="1"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80459" cy="3607237"/>
          </a:xfrm>
          <a:prstGeom prst="rect">
            <a:avLst/>
          </a:prstGeom>
          <a:noFill/>
          <a:ln>
            <a:noFill/>
          </a:ln>
        </p:spPr>
        <p:txBody>
          <a:bodyPr spcFirstLastPara="1" wrap="square" lIns="91425" tIns="91425" rIns="91425" bIns="91425" anchor="t" anchorCtr="0">
            <a:noAutofit/>
          </a:bodyPr>
          <a:lstStyle/>
          <a:p>
            <a:pPr algn="l"/>
            <a:r>
              <a:rPr lang="en-IN" sz="3200" b="1" dirty="0">
                <a:solidFill>
                  <a:srgbClr val="213163"/>
                </a:solidFill>
              </a:rPr>
              <a:t>Modelling &amp; Results</a:t>
            </a:r>
            <a:br>
              <a:rPr lang="en-IN" sz="1600" b="1" dirty="0">
                <a:solidFill>
                  <a:srgbClr val="213163"/>
                </a:solidFill>
              </a:rPr>
            </a:br>
            <a:br>
              <a:rPr lang="en-IN" sz="1600" b="1" dirty="0">
                <a:solidFill>
                  <a:srgbClr val="213163"/>
                </a:solidFill>
              </a:rPr>
            </a:br>
            <a:r>
              <a:rPr lang="en-US" sz="1800" dirty="0">
                <a:solidFill>
                  <a:schemeClr val="tx1"/>
                </a:solidFill>
              </a:rPr>
              <a:t>Fields: username, email, password, </a:t>
            </a:r>
            <a:r>
              <a:rPr lang="en-US" sz="1800" dirty="0" err="1">
                <a:solidFill>
                  <a:schemeClr val="tx1"/>
                </a:solidFill>
              </a:rPr>
              <a:t>date_joined</a:t>
            </a:r>
            <a:r>
              <a:rPr lang="en-US" sz="1800" dirty="0">
                <a:solidFill>
                  <a:schemeClr val="tx1"/>
                </a:solidFill>
              </a:rPr>
              <a:t>, </a:t>
            </a:r>
            <a:r>
              <a:rPr lang="en-US" sz="1800" dirty="0" err="1">
                <a:solidFill>
                  <a:schemeClr val="tx1"/>
                </a:solidFill>
              </a:rPr>
              <a:t>last_login</a:t>
            </a:r>
            <a:br>
              <a:rPr lang="en-US" sz="1800" dirty="0">
                <a:solidFill>
                  <a:schemeClr val="tx1"/>
                </a:solidFill>
              </a:rPr>
            </a:br>
            <a:r>
              <a:rPr lang="en-US" sz="1800" dirty="0">
                <a:solidFill>
                  <a:schemeClr val="tx1"/>
                </a:solidFill>
              </a:rPr>
              <a:t>Relationships: One-to-many with Note model</a:t>
            </a:r>
            <a:br>
              <a:rPr lang="en-US" sz="1600" b="1" dirty="0">
                <a:solidFill>
                  <a:schemeClr val="tx1"/>
                </a:solidFill>
              </a:rPr>
            </a:br>
            <a:r>
              <a:rPr lang="en-US" sz="2000" b="0" i="0" dirty="0">
                <a:solidFill>
                  <a:schemeClr val="tx1"/>
                </a:solidFill>
                <a:effectLst/>
                <a:highlight>
                  <a:srgbClr val="FFFFFF"/>
                </a:highlight>
                <a:latin typeface="Söhne"/>
              </a:rPr>
              <a:t>Users can register for an account with a username</a:t>
            </a:r>
            <a:r>
              <a:rPr lang="en-US" sz="2000" b="0" i="0" dirty="0">
                <a:solidFill>
                  <a:srgbClr val="0D0D0D"/>
                </a:solidFill>
                <a:effectLst/>
                <a:highlight>
                  <a:srgbClr val="FFFFFF"/>
                </a:highlight>
                <a:latin typeface="Söhne"/>
              </a:rPr>
              <a:t>, email, and password.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Authentication system ensures secure access to the application's features.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Notes are stored securely in the database and associated with the user who created them.</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Users can update, delete, and organize notes into folders.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Sharing options include granting view-only or edit access to shared notes.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Collaborators can leave comments or suggestions on shared notes.</a:t>
            </a:r>
            <a:br>
              <a:rPr lang="en-US" sz="2000" b="0" i="0" dirty="0">
                <a:solidFill>
                  <a:srgbClr val="0D0D0D"/>
                </a:solidFill>
                <a:effectLst/>
                <a:highlight>
                  <a:srgbClr val="FFFFFF"/>
                </a:highlight>
                <a:latin typeface="Söhne"/>
              </a:rPr>
            </a:br>
            <a:endParaRPr lang="en-IN" sz="16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228</TotalTime>
  <Words>825</Words>
  <Application>Microsoft Office PowerPoint</Application>
  <PresentationFormat>On-screen Show (16:9)</PresentationFormat>
  <Paragraphs>46</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Online note sharing is the project used for sharing notes using website. Notes that the user wants for the particular subject can be found in the website. This project is written in php and mysql. The user need to sign up and then, they can log into system. They will get their own dashboard where they can see the number of notes for the particular faculty. After that they can download it and read the notes.  They can even upload the notes if they have some. They can even edit the profile like name, profile, change password. Eventually, in admin side they can see all the users who are using it. Admin has the authority to delete the users too. If the user had uploaded the notes then admin check the note and is it is usable then they will approved it and all the other user will get the note according to the faculty. </vt:lpstr>
      <vt:lpstr>Problem Statement   Efficient Note Creation Centralized Note Storage Collaborative Note Sharing Customizable Organization Version Control and History Cross-Platform Accessibility Security and Privacy</vt:lpstr>
      <vt:lpstr>Project Overview          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The application aims to streamline the note-taking process, enhance collaboration, and improve productivity for users across various domains.</vt:lpstr>
      <vt:lpstr>Proposed Solution         The proposed Notes Sharing Web Application offers a comprehensive solution for individuals and teams to create, store, share, and manage notes effectively. By combining powerful features such as user authentication, note creation, sharing, version control, and search capabilities with robust security and privacy measures, the application aims to enhance productivity, collaboration, and organization for users across various domains.</vt:lpstr>
      <vt:lpstr>PowerPoint Presentation</vt:lpstr>
      <vt:lpstr>Technology Used</vt:lpstr>
      <vt:lpstr>Modelling &amp; Results  Fields: username, email, password, date_joined, last_login Relationships: One-to-many with Note model Users can register for an account with a username, email, and password. Authentication system ensures secure access to the application's features. Notes are stored securely in the database and associated with the user who created them. Users can update, delete, and organize notes into folders. Sharing options include granting view-only or edit access to shared notes. Collaborators can leave comments or suggestions on shared notes. </vt:lpstr>
      <vt:lpstr>Homepage</vt:lpstr>
      <vt:lpstr>Sign up-Page</vt:lpstr>
      <vt:lpstr>login-Page</vt:lpstr>
      <vt:lpstr>File Uploading-Page</vt:lpstr>
      <vt:lpstr>Deleting-Page</vt:lpstr>
      <vt:lpstr>Future Enhancements:  Real-Time Collaboration: Implement real-time collaboration features, allowing multiple users to edit a note simultaneously and see changes in real-time, similar to Google Docs. Rich Media Support: Enhance note-taking capabilities by supporting the embedding of images, videos, audio files, and other rich media content within notes. Integration with External Services: Integrate the application with external services such as Google Drive, Dropbox, or Evernote, allowing users to import/export notes seamlessly. Notifications and Alerts: Implement notification features to alert users about new shared notes, comments on their notes, or upcoming deadlines associated with notes.  </vt:lpstr>
      <vt:lpstr>Conclusion 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 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bharathi bharu</cp:lastModifiedBy>
  <cp:revision>10</cp:revision>
  <dcterms:modified xsi:type="dcterms:W3CDTF">2024-04-09T13:49:17Z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