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4994" autoAdjust="0"/>
    <p:restoredTop sz="94660" autoAdjust="0"/>
  </p:normalViewPr>
  <p:slideViewPr>
    <p:cSldViewPr snapToGrid="0">
      <p:cViewPr>
        <p:scale>
          <a:sx n="71" d="100"/>
          <a:sy n="71"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blipFill>
          <a:blip r:embed="rId2">
            <a:duotone>
              <a:srgbClr val="B3B9BB"/>
              <a:srgbClr val="FFFFFF"/>
            </a:duotone>
          </a:blip>
          <a:stretch/>
        </a:blipFill>
      </p:bgPr>
    </p:bg>
    <p:spTree>
      <p:nvGrpSpPr>
        <p:cNvPr id="1" name=""/>
        <p:cNvGrpSpPr/>
        <p:nvPr/>
      </p:nvGrpSpPr>
      <p:grpSpPr>
        <a:xfrm>
          <a:off x="0" y="0"/>
          <a:ext cx="0" cy="0"/>
          <a:chOff x="0" y="0"/>
          <a:chExt cx="0" cy="0"/>
        </a:xfrm>
      </p:grpSpPr>
      <p:grpSp>
        <p:nvGrpSpPr>
          <p:cNvPr id="20" name="组合"/>
          <p:cNvGrpSpPr>
            <a:grpSpLocks/>
          </p:cNvGrpSpPr>
          <p:nvPr/>
        </p:nvGrpSpPr>
        <p:grpSpPr>
          <a:xfrm>
            <a:off x="546099" y="-4763"/>
            <a:ext cx="5014913" cy="6862763"/>
            <a:chOff x="546099" y="-4763"/>
            <a:chExt cx="5014913" cy="6862763"/>
          </a:xfrm>
        </p:grpSpPr>
        <p:sp>
          <p:nvSpPr>
            <p:cNvPr id="14" name="曲线"/>
            <p:cNvSpPr>
              <a:spLocks/>
            </p:cNvSpPr>
            <p:nvPr/>
          </p:nvSpPr>
          <p:spPr>
            <a:xfrm rot="0">
              <a:off x="984249" y="-4763"/>
              <a:ext cx="1063625" cy="2782888"/>
            </a:xfrm>
            <a:custGeom>
              <a:gdLst>
                <a:gd name="T1" fmla="*/ 0 w 21600"/>
                <a:gd name="T2" fmla="*/ 0 h 21600"/>
                <a:gd name="T3" fmla="*/ 21600 w 21600"/>
                <a:gd name="T4" fmla="*/ 21600 h 21600"/>
              </a:gdLst>
              <a:rect l="T1" t="T2" r="T3" b="T4"/>
              <a:pathLst>
                <a:path w="21600" h="21600">
                  <a:moveTo>
                    <a:pt x="0" y="20897"/>
                  </a:moveTo>
                  <a:lnTo>
                    <a:pt x="7253" y="21600"/>
                  </a:lnTo>
                  <a:lnTo>
                    <a:pt x="21599" y="0"/>
                  </a:lnTo>
                  <a:lnTo>
                    <a:pt x="13862" y="0"/>
                  </a:lnTo>
                  <a:lnTo>
                    <a:pt x="0" y="20897"/>
                  </a:lnTo>
                  <a:close/>
                </a:path>
              </a:pathLst>
            </a:custGeom>
            <a:solidFill>
              <a:schemeClr val="accent1"/>
            </a:solidFill>
            <a:ln cmpd="sng" cap="flat">
              <a:noFill/>
              <a:prstDash val="solid"/>
              <a:round/>
            </a:ln>
          </p:spPr>
        </p:sp>
        <p:sp>
          <p:nvSpPr>
            <p:cNvPr id="15" name="曲线"/>
            <p:cNvSpPr>
              <a:spLocks/>
            </p:cNvSpPr>
            <p:nvPr/>
          </p:nvSpPr>
          <p:spPr>
            <a:xfrm rot="0">
              <a:off x="546099" y="-4763"/>
              <a:ext cx="1035050" cy="2673350"/>
            </a:xfrm>
            <a:custGeom>
              <a:gdLst>
                <a:gd name="T1" fmla="*/ 0 w 21600"/>
                <a:gd name="T2" fmla="*/ 0 h 21600"/>
                <a:gd name="T3" fmla="*/ 21600 w 21600"/>
                <a:gd name="T4" fmla="*/ 21600 h 21600"/>
              </a:gdLst>
              <a:rect l="T1" t="T2" r="T3" b="T4"/>
              <a:pathLst>
                <a:path w="21600" h="21600">
                  <a:moveTo>
                    <a:pt x="7453" y="21600"/>
                  </a:moveTo>
                  <a:lnTo>
                    <a:pt x="21599" y="0"/>
                  </a:lnTo>
                  <a:lnTo>
                    <a:pt x="13615" y="0"/>
                  </a:lnTo>
                  <a:lnTo>
                    <a:pt x="0" y="20868"/>
                  </a:lnTo>
                  <a:lnTo>
                    <a:pt x="7255" y="21561"/>
                  </a:lnTo>
                  <a:lnTo>
                    <a:pt x="7453" y="21600"/>
                  </a:lnTo>
                  <a:close/>
                </a:path>
              </a:pathLst>
            </a:custGeom>
            <a:solidFill>
              <a:srgbClr val="595959"/>
            </a:solidFill>
            <a:ln cmpd="sng" cap="flat">
              <a:noFill/>
              <a:prstDash val="solid"/>
              <a:round/>
            </a:ln>
          </p:spPr>
        </p:sp>
        <p:sp>
          <p:nvSpPr>
            <p:cNvPr id="16" name="曲线"/>
            <p:cNvSpPr>
              <a:spLocks/>
            </p:cNvSpPr>
            <p:nvPr/>
          </p:nvSpPr>
          <p:spPr>
            <a:xfrm rot="0">
              <a:off x="546099" y="2582862"/>
              <a:ext cx="2693987" cy="4275138"/>
            </a:xfrm>
            <a:custGeom>
              <a:gdLst>
                <a:gd name="T1" fmla="*/ 0 w 21600"/>
                <a:gd name="T2" fmla="*/ 0 h 21600"/>
                <a:gd name="T3" fmla="*/ 21600 w 21600"/>
                <a:gd name="T4" fmla="*/ 21600 h 21600"/>
              </a:gdLst>
              <a:rect l="T1" t="T2" r="T3" b="T4"/>
              <a:pathLst>
                <a:path w="21600" h="21600">
                  <a:moveTo>
                    <a:pt x="0" y="0"/>
                  </a:moveTo>
                  <a:lnTo>
                    <a:pt x="20645" y="21600"/>
                  </a:lnTo>
                  <a:lnTo>
                    <a:pt x="21599" y="21600"/>
                  </a:lnTo>
                  <a:lnTo>
                    <a:pt x="0" y="0"/>
                  </a:lnTo>
                  <a:close/>
                </a:path>
              </a:pathLst>
            </a:custGeom>
            <a:solidFill>
              <a:srgbClr val="262626"/>
            </a:solidFill>
            <a:ln cmpd="sng" cap="flat">
              <a:noFill/>
              <a:prstDash val="solid"/>
              <a:round/>
            </a:ln>
          </p:spPr>
        </p:sp>
        <p:sp>
          <p:nvSpPr>
            <p:cNvPr id="17" name="曲线"/>
            <p:cNvSpPr>
              <a:spLocks/>
            </p:cNvSpPr>
            <p:nvPr/>
          </p:nvSpPr>
          <p:spPr>
            <a:xfrm rot="0">
              <a:off x="989012" y="2692400"/>
              <a:ext cx="3332162" cy="4165600"/>
            </a:xfrm>
            <a:custGeom>
              <a:gdLst>
                <a:gd name="T1" fmla="*/ 0 w 21600"/>
                <a:gd name="T2" fmla="*/ 0 h 21600"/>
                <a:gd name="T3" fmla="*/ 21600 w 21600"/>
                <a:gd name="T4" fmla="*/ 21600 h 21600"/>
              </a:gdLst>
              <a:rect l="T1" t="T2" r="T3" b="T4"/>
              <a:pathLst>
                <a:path w="21600" h="21600">
                  <a:moveTo>
                    <a:pt x="21599" y="21600"/>
                  </a:moveTo>
                  <a:lnTo>
                    <a:pt x="0" y="0"/>
                  </a:lnTo>
                  <a:lnTo>
                    <a:pt x="20797" y="21600"/>
                  </a:lnTo>
                  <a:lnTo>
                    <a:pt x="21599" y="21600"/>
                  </a:lnTo>
                  <a:close/>
                </a:path>
              </a:pathLst>
            </a:custGeom>
            <a:solidFill>
              <a:srgbClr val="7B480B"/>
            </a:solidFill>
            <a:ln cmpd="sng" cap="flat">
              <a:noFill/>
              <a:prstDash val="solid"/>
              <a:round/>
            </a:ln>
          </p:spPr>
        </p:sp>
        <p:sp>
          <p:nvSpPr>
            <p:cNvPr id="18" name="曲线"/>
            <p:cNvSpPr>
              <a:spLocks/>
            </p:cNvSpPr>
            <p:nvPr/>
          </p:nvSpPr>
          <p:spPr>
            <a:xfrm rot="0">
              <a:off x="984249" y="2687637"/>
              <a:ext cx="4576762" cy="4170362"/>
            </a:xfrm>
            <a:custGeom>
              <a:gdLst>
                <a:gd name="T1" fmla="*/ 0 w 21600"/>
                <a:gd name="T2" fmla="*/ 0 h 21600"/>
                <a:gd name="T3" fmla="*/ 21600 w 21600"/>
                <a:gd name="T4" fmla="*/ 21600 h 21600"/>
              </a:gdLst>
              <a:rect l="T1" t="T2" r="T3" b="T4"/>
              <a:pathLst>
                <a:path w="21600" h="21600">
                  <a:moveTo>
                    <a:pt x="0" y="0"/>
                  </a:moveTo>
                  <a:lnTo>
                    <a:pt x="22" y="24"/>
                  </a:lnTo>
                  <a:lnTo>
                    <a:pt x="15748" y="21600"/>
                  </a:lnTo>
                  <a:lnTo>
                    <a:pt x="21599" y="21600"/>
                  </a:lnTo>
                  <a:lnTo>
                    <a:pt x="1685" y="468"/>
                  </a:lnTo>
                  <a:lnTo>
                    <a:pt x="0" y="0"/>
                  </a:lnTo>
                  <a:close/>
                </a:path>
              </a:pathLst>
            </a:custGeom>
            <a:solidFill>
              <a:srgbClr val="B96D11"/>
            </a:solidFill>
            <a:ln cmpd="sng" cap="flat">
              <a:noFill/>
              <a:prstDash val="solid"/>
              <a:round/>
            </a:ln>
          </p:spPr>
        </p:sp>
        <p:sp>
          <p:nvSpPr>
            <p:cNvPr id="19" name="曲线"/>
            <p:cNvSpPr>
              <a:spLocks/>
            </p:cNvSpPr>
            <p:nvPr/>
          </p:nvSpPr>
          <p:spPr>
            <a:xfrm rot="0">
              <a:off x="546099" y="2578099"/>
              <a:ext cx="3584575" cy="4279900"/>
            </a:xfrm>
            <a:custGeom>
              <a:gdLst>
                <a:gd name="T1" fmla="*/ 0 w 21600"/>
                <a:gd name="T2" fmla="*/ 0 h 21600"/>
                <a:gd name="T3" fmla="*/ 21600 w 21600"/>
                <a:gd name="T4" fmla="*/ 21600 h 21600"/>
              </a:gdLst>
              <a:rect l="T1" t="T2" r="T3" b="T4"/>
              <a:pathLst>
                <a:path w="21600" h="21600">
                  <a:moveTo>
                    <a:pt x="21599" y="21600"/>
                  </a:moveTo>
                  <a:lnTo>
                    <a:pt x="2525" y="889"/>
                  </a:lnTo>
                  <a:lnTo>
                    <a:pt x="2181" y="480"/>
                  </a:lnTo>
                  <a:lnTo>
                    <a:pt x="2152" y="456"/>
                  </a:lnTo>
                  <a:lnTo>
                    <a:pt x="0" y="0"/>
                  </a:lnTo>
                  <a:lnTo>
                    <a:pt x="0" y="24"/>
                  </a:lnTo>
                  <a:lnTo>
                    <a:pt x="16233" y="21600"/>
                  </a:lnTo>
                  <a:lnTo>
                    <a:pt x="21599" y="21600"/>
                  </a:lnTo>
                  <a:close/>
                </a:path>
              </a:pathLst>
            </a:custGeom>
            <a:solidFill>
              <a:srgbClr val="404040"/>
            </a:solidFill>
            <a:ln cmpd="sng" cap="flat">
              <a:noFill/>
              <a:prstDash val="solid"/>
              <a:round/>
            </a:ln>
          </p:spPr>
        </p:sp>
      </p:grpSp>
      <p:sp>
        <p:nvSpPr>
          <p:cNvPr id="21" name="文本框"/>
          <p:cNvSpPr>
            <a:spLocks noGrp="1"/>
          </p:cNvSpPr>
          <p:nvPr>
            <p:ph type="ctrTitle"/>
          </p:nvPr>
        </p:nvSpPr>
        <p:spPr>
          <a:xfrm rot="0">
            <a:off x="2928401" y="1380068"/>
            <a:ext cx="8574622" cy="2616199"/>
          </a:xfrm>
          <a:prstGeom prst="rect"/>
          <a:noFill/>
          <a:ln w="12700" cmpd="sng" cap="flat">
            <a:noFill/>
            <a:prstDash val="solid"/>
            <a:miter/>
          </a:ln>
        </p:spPr>
        <p:txBody>
          <a:bodyPr vert="horz" wrap="square" lIns="91440" tIns="45720" rIns="91440" bIns="45720" anchor="b" anchorCtr="0">
            <a:prstTxWarp prst="textNoShape"/>
          </a:bodyPr>
          <a:lstStyle/>
          <a:p>
            <a:pPr marL="0" indent="0" algn="r">
              <a:lnSpc>
                <a:spcPct val="100000"/>
              </a:lnSpc>
              <a:spcBef>
                <a:spcPts val="0"/>
              </a:spcBef>
              <a:spcAft>
                <a:spcPts val="0"/>
              </a:spcAft>
              <a:buNone/>
            </a:pPr>
            <a:r>
              <a:rPr lang="en-US" altLang="zh-CN" sz="6000" b="0" i="0" u="none" strike="noStrike" kern="1200" cap="none" spc="0" baseline="0">
                <a:solidFill>
                  <a:schemeClr val="tx1"/>
                </a:solidFill>
                <a:latin typeface="Corbel" pitchFamily="0" charset="0"/>
                <a:ea typeface="华文楷体" pitchFamily="0" charset="0"/>
                <a:cs typeface="Lucida Sans"/>
              </a:rPr>
              <a:t>Click to edit Master title style</a:t>
            </a:r>
            <a:endParaRPr lang="zh-CN" altLang="en-US" sz="6000" b="0" i="0" u="none" strike="noStrike" kern="1200" cap="none" spc="0" baseline="0">
              <a:solidFill>
                <a:schemeClr val="tx1"/>
              </a:solidFill>
              <a:latin typeface="Corbel" pitchFamily="0" charset="0"/>
              <a:ea typeface="华文楷体" pitchFamily="0" charset="0"/>
              <a:cs typeface="Lucida Sans"/>
            </a:endParaRPr>
          </a:p>
        </p:txBody>
      </p:sp>
      <p:sp>
        <p:nvSpPr>
          <p:cNvPr id="22" name="文本框"/>
          <p:cNvSpPr>
            <a:spLocks noGrp="1"/>
          </p:cNvSpPr>
          <p:nvPr>
            <p:ph type="subTitle" idx="1"/>
          </p:nvPr>
        </p:nvSpPr>
        <p:spPr>
          <a:xfrm rot="0">
            <a:off x="4515377" y="3996267"/>
            <a:ext cx="6987646" cy="1388533"/>
          </a:xfrm>
          <a:prstGeom prst="rect"/>
          <a:noFill/>
          <a:ln w="12700" cmpd="sng" cap="flat">
            <a:noFill/>
            <a:prstDash val="solid"/>
            <a:miter/>
          </a:ln>
        </p:spPr>
        <p:txBody>
          <a:bodyPr vert="horz" wrap="square" lIns="91440" tIns="45720" rIns="91440" bIns="45720" anchor="t" anchorCtr="0">
            <a:prstTxWarp prst="textNoShape"/>
          </a:bodyPr>
          <a:lstStyle/>
          <a:p>
            <a:pPr marL="0" indent="0" algn="r">
              <a:lnSpc>
                <a:spcPct val="100000"/>
              </a:lnSpc>
              <a:spcBef>
                <a:spcPct val="20000"/>
              </a:spcBef>
              <a:spcAft>
                <a:spcPts val="600"/>
              </a:spcAft>
              <a:buNone/>
            </a:pPr>
            <a:r>
              <a:rPr lang="en-US" altLang="zh-CN" sz="2100" b="0" i="0" u="none" strike="noStrike" kern="1200" cap="none" spc="0" baseline="0">
                <a:solidFill>
                  <a:schemeClr val="tx1"/>
                </a:solidFill>
                <a:latin typeface="Corbel" pitchFamily="0" charset="0"/>
                <a:ea typeface="华文楷体" pitchFamily="0" charset="0"/>
                <a:cs typeface="Lucida Sans"/>
              </a:rPr>
              <a:t>Click to edit Master subtitle style</a:t>
            </a:r>
            <a:endParaRPr lang="zh-CN" altLang="en-US" sz="2100" b="0" i="0" u="none" strike="noStrike" kern="1200" cap="none" spc="0" baseline="0">
              <a:solidFill>
                <a:schemeClr val="tx1"/>
              </a:solidFill>
              <a:latin typeface="Corbel" pitchFamily="0" charset="0"/>
              <a:ea typeface="华文楷体" pitchFamily="0" charset="0"/>
              <a:cs typeface="Lucida Sans"/>
            </a:endParaRPr>
          </a:p>
        </p:txBody>
      </p:sp>
      <p:sp>
        <p:nvSpPr>
          <p:cNvPr id="23" name="文本框"/>
          <p:cNvSpPr>
            <a:spLocks noGrp="1"/>
          </p:cNvSpPr>
          <p:nvPr>
            <p:ph type="dt" idx="10"/>
          </p:nvPr>
        </p:nvSpPr>
        <p:spPr>
          <a:xfrm rot="0">
            <a:off x="9732656" y="5883275"/>
            <a:ext cx="1143000"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endParaRPr lang="zh-CN" altLang="en-US" sz="1000" b="0" i="0" u="none" strike="noStrike" kern="1200" cap="none" spc="0" baseline="0">
              <a:solidFill>
                <a:schemeClr val="tx1"/>
              </a:solidFill>
              <a:latin typeface="Corbel" pitchFamily="0" charset="0"/>
              <a:ea typeface="华文楷体" pitchFamily="0" charset="0"/>
              <a:cs typeface="Corbel" pitchFamily="0" charset="0"/>
            </a:endParaRPr>
          </a:p>
        </p:txBody>
      </p:sp>
      <p:sp>
        <p:nvSpPr>
          <p:cNvPr id="24" name="文本框"/>
          <p:cNvSpPr>
            <a:spLocks noGrp="1"/>
          </p:cNvSpPr>
          <p:nvPr>
            <p:ph type="ftr"/>
          </p:nvPr>
        </p:nvSpPr>
        <p:spPr>
          <a:xfrm rot="0">
            <a:off x="5332412" y="5883275"/>
            <a:ext cx="4324044" cy="365125"/>
          </a:xfrm>
          <a:prstGeom prst="rect"/>
          <a:noFill/>
          <a:ln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1000" b="0" i="0" u="none" strike="noStrike" kern="1200" cap="none" spc="0" baseline="0">
              <a:solidFill>
                <a:schemeClr val="tx1"/>
              </a:solidFill>
              <a:latin typeface="Corbel" pitchFamily="0" charset="0"/>
              <a:ea typeface="华文楷体" pitchFamily="0" charset="0"/>
              <a:cs typeface="Corbel" pitchFamily="0" charset="0"/>
            </a:endParaRPr>
          </a:p>
        </p:txBody>
      </p:sp>
      <p:sp>
        <p:nvSpPr>
          <p:cNvPr id="25" name="文本框"/>
          <p:cNvSpPr>
            <a:spLocks noGrp="1"/>
          </p:cNvSpPr>
          <p:nvPr>
            <p:ph type="sldNum"/>
          </p:nvPr>
        </p:nvSpPr>
        <p:spPr>
          <a:xfrm rot="0">
            <a:off x="10951855" y="5883275"/>
            <a:ext cx="551167"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1000" b="0" i="0" u="none" strike="noStrike" kern="1200" cap="none" spc="0" baseline="0">
                <a:solidFill>
                  <a:schemeClr val="tx1"/>
                </a:solidFill>
                <a:latin typeface="Corbel" pitchFamily="0" charset="0"/>
                <a:ea typeface="华文楷体" pitchFamily="0" charset="0"/>
                <a:cs typeface="Corbel" pitchFamily="0" charset="0"/>
              </a:rPr>
              <a:t>&lt;#&gt;</a:t>
            </a:fld>
            <a:endParaRPr lang="zh-CN" altLang="en-US" sz="1000" b="0" i="0" u="none" strike="noStrike" kern="1200" cap="none" spc="0" baseline="0">
              <a:solidFill>
                <a:schemeClr val="tx1"/>
              </a:solidFill>
              <a:latin typeface="Corbel" pitchFamily="0" charset="0"/>
              <a:ea typeface="华文楷体" pitchFamily="0" charset="0"/>
              <a:cs typeface="Corbel" pitchFamily="0" charset="0"/>
            </a:endParaRPr>
          </a:p>
        </p:txBody>
      </p:sp>
    </p:spTree>
    <p:extLst>
      <p:ext uri="{BB962C8B-B14F-4D97-AF65-F5344CB8AC3E}">
        <p14:creationId xmlns:p14="http://schemas.microsoft.com/office/powerpoint/2010/main" val="793053137"/>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43902290"/>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13697514"/>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blipFill xmlns:a="http://schemas.openxmlformats.org/drawingml/2006/main">
          <a:blip xmlns:r="http://schemas.openxmlformats.org/officeDocument/2006/relationships" r:embed="rId2">
            <a:duotone>
              <a:srgbClr val="B3B9BB"/>
              <a:srgbClr val="FFFFFF"/>
            </a:duotone>
          </a:blip>
          <a:stretch/>
        </a:blipFill>
      </p:bgPr>
    </p:bg>
    <p:spTree>
      <p:nvGrpSpPr>
        <p:cNvPr id="1" name=""/>
        <p:cNvGrpSpPr/>
        <p:nvPr/>
      </p:nvGrpSpPr>
      <p:grpSpPr>
        <a:xfrm xmlns:a="http://schemas.openxmlformats.org/drawingml/2006/main">
          <a:off x="0" y="0"/>
          <a:ext cx="0" cy="0"/>
          <a:chOff x="0" y="0"/>
          <a:chExt cx="0" cy="0"/>
        </a:xfrm>
      </p:grpSpPr>
      <p:grpSp>
        <p:nvGrpSpPr>
          <p:cNvPr id="39" name="组合"/>
          <p:cNvGrpSpPr>
            <a:grpSpLocks xmlns:a="http://schemas.openxmlformats.org/drawingml/2006/main"/>
          </p:cNvGrpSpPr>
          <p:nvPr/>
        </p:nvGrpSpPr>
        <p:grpSpPr>
          <a:xfrm xmlns:a="http://schemas.openxmlformats.org/drawingml/2006/main">
            <a:off x="150812" y="0"/>
            <a:ext cx="2436812" cy="6858000"/>
            <a:chOff x="150812" y="0"/>
            <a:chExt cx="2436812" cy="6858000"/>
          </a:xfrm>
        </p:grpSpPr>
        <p:sp>
          <p:nvSpPr>
            <p:cNvPr id="33" name="曲线"/>
            <p:cNvSpPr>
              <a:spLocks xmlns:a="http://schemas.openxmlformats.org/drawingml/2006/main"/>
            </p:cNvSpPr>
            <p:nvPr/>
          </p:nvSpPr>
          <p:spPr>
            <a:xfrm xmlns:a="http://schemas.openxmlformats.org/drawingml/2006/main" rot="0">
              <a:off x="457200" y="0"/>
              <a:ext cx="1122362" cy="5329238"/>
            </a:xfrm>
            <a:custGeom xmlns:a="http://schemas.openxmlformats.org/drawingml/2006/main">
              <a:gdLst>
                <a:gd name="T1" fmla="*/ 0 w 21600"/>
                <a:gd name="T2" fmla="*/ 0 h 21600"/>
                <a:gd name="T3" fmla="*/ 21600 w 21600"/>
                <a:gd name="T4" fmla="*/ 21600 h 21600"/>
              </a:gdLst>
              <a:rect l="T1" t="T2" r="T3" b="T4"/>
              <a:pathLst>
                <a:path w="21600" h="21600">
                  <a:moveTo>
                    <a:pt x="0" y="21426"/>
                  </a:moveTo>
                  <a:lnTo>
                    <a:pt x="4766" y="21600"/>
                  </a:lnTo>
                  <a:lnTo>
                    <a:pt x="21600" y="0"/>
                  </a:lnTo>
                  <a:lnTo>
                    <a:pt x="16711" y="0"/>
                  </a:lnTo>
                  <a:lnTo>
                    <a:pt x="0" y="21426"/>
                  </a:lnTo>
                  <a:close/>
                </a:path>
              </a:pathLst>
            </a:custGeom>
            <a:solidFill xmlns:a="http://schemas.openxmlformats.org/drawingml/2006/main">
              <a:schemeClr val="accent1"/>
            </a:solidFill>
            <a:ln xmlns:a="http://schemas.openxmlformats.org/drawingml/2006/main" cmpd="sng" cap="flat">
              <a:noFill/>
              <a:prstDash val="solid"/>
              <a:round/>
            </a:ln>
          </p:spPr>
        </p:sp>
        <p:sp>
          <p:nvSpPr>
            <p:cNvPr id="34" name="曲线"/>
            <p:cNvSpPr>
              <a:spLocks xmlns:a="http://schemas.openxmlformats.org/drawingml/2006/main"/>
            </p:cNvSpPr>
            <p:nvPr/>
          </p:nvSpPr>
          <p:spPr>
            <a:xfrm xmlns:a="http://schemas.openxmlformats.org/drawingml/2006/main" rot="0">
              <a:off x="150812" y="0"/>
              <a:ext cx="1117600" cy="527685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16721" y="0"/>
                  </a:lnTo>
                  <a:lnTo>
                    <a:pt x="0" y="21444"/>
                  </a:lnTo>
                  <a:lnTo>
                    <a:pt x="4817" y="21600"/>
                  </a:lnTo>
                  <a:lnTo>
                    <a:pt x="21600" y="0"/>
                  </a:lnTo>
                  <a:close/>
                </a:path>
              </a:pathLst>
            </a:custGeom>
            <a:solidFill xmlns:a="http://schemas.openxmlformats.org/drawingml/2006/main">
              <a:srgbClr val="595959"/>
            </a:solidFill>
            <a:ln xmlns:a="http://schemas.openxmlformats.org/drawingml/2006/main" cmpd="sng" cap="flat">
              <a:noFill/>
              <a:prstDash val="solid"/>
              <a:round/>
            </a:ln>
          </p:spPr>
        </p:sp>
        <p:sp>
          <p:nvSpPr>
            <p:cNvPr id="35" name="曲线"/>
            <p:cNvSpPr>
              <a:spLocks xmlns:a="http://schemas.openxmlformats.org/drawingml/2006/main"/>
            </p:cNvSpPr>
            <p:nvPr/>
          </p:nvSpPr>
          <p:spPr>
            <a:xfrm xmlns:a="http://schemas.openxmlformats.org/drawingml/2006/main" rot="0">
              <a:off x="150812" y="5238749"/>
              <a:ext cx="1228724" cy="1619250"/>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0651" y="21600"/>
                  </a:lnTo>
                  <a:lnTo>
                    <a:pt x="21600" y="21600"/>
                  </a:lnTo>
                  <a:lnTo>
                    <a:pt x="0" y="0"/>
                  </a:lnTo>
                  <a:close/>
                </a:path>
              </a:pathLst>
            </a:custGeom>
            <a:solidFill xmlns:a="http://schemas.openxmlformats.org/drawingml/2006/main">
              <a:srgbClr val="262626"/>
            </a:solidFill>
            <a:ln xmlns:a="http://schemas.openxmlformats.org/drawingml/2006/main" cmpd="sng" cap="flat">
              <a:noFill/>
              <a:prstDash val="solid"/>
              <a:round/>
            </a:ln>
          </p:spPr>
        </p:sp>
        <p:sp>
          <p:nvSpPr>
            <p:cNvPr id="36" name="曲线"/>
            <p:cNvSpPr>
              <a:spLocks xmlns:a="http://schemas.openxmlformats.org/drawingml/2006/main"/>
            </p:cNvSpPr>
            <p:nvPr/>
          </p:nvSpPr>
          <p:spPr>
            <a:xfrm xmlns:a="http://schemas.openxmlformats.org/drawingml/2006/main" rot="0">
              <a:off x="457200" y="5291137"/>
              <a:ext cx="1495424" cy="1566863"/>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0843" y="21600"/>
                  </a:lnTo>
                  <a:lnTo>
                    <a:pt x="21600" y="21600"/>
                  </a:lnTo>
                  <a:lnTo>
                    <a:pt x="0" y="0"/>
                  </a:lnTo>
                  <a:close/>
                </a:path>
              </a:pathLst>
            </a:custGeom>
            <a:solidFill xmlns:a="http://schemas.openxmlformats.org/drawingml/2006/main">
              <a:srgbClr val="7B480B"/>
            </a:solidFill>
            <a:ln xmlns:a="http://schemas.openxmlformats.org/drawingml/2006/main" cmpd="sng" cap="flat">
              <a:noFill/>
              <a:prstDash val="solid"/>
              <a:round/>
            </a:ln>
          </p:spPr>
        </p:sp>
        <p:sp>
          <p:nvSpPr>
            <p:cNvPr id="37" name="曲线"/>
            <p:cNvSpPr>
              <a:spLocks xmlns:a="http://schemas.openxmlformats.org/drawingml/2006/main"/>
            </p:cNvSpPr>
            <p:nvPr/>
          </p:nvSpPr>
          <p:spPr>
            <a:xfrm xmlns:a="http://schemas.openxmlformats.org/drawingml/2006/main" rot="0">
              <a:off x="457200" y="5286375"/>
              <a:ext cx="2130424" cy="1571624"/>
            </a:xfrm>
            <a:custGeom xmlns:a="http://schemas.openxmlformats.org/drawingml/2006/main">
              <a:gdLst>
                <a:gd name="T1" fmla="*/ 0 w 21600"/>
                <a:gd name="T2" fmla="*/ 0 h 21600"/>
                <a:gd name="T3" fmla="*/ 21600 w 21600"/>
                <a:gd name="T4" fmla="*/ 21600 h 21600"/>
              </a:gdLst>
              <a:rect l="T1" t="T2" r="T3" b="T4"/>
              <a:pathLst>
                <a:path w="21600" h="21600">
                  <a:moveTo>
                    <a:pt x="0" y="65"/>
                  </a:moveTo>
                  <a:lnTo>
                    <a:pt x="15161" y="21600"/>
                  </a:lnTo>
                  <a:lnTo>
                    <a:pt x="21600" y="21600"/>
                  </a:lnTo>
                  <a:lnTo>
                    <a:pt x="2510" y="589"/>
                  </a:lnTo>
                  <a:lnTo>
                    <a:pt x="0" y="0"/>
                  </a:lnTo>
                  <a:lnTo>
                    <a:pt x="0" y="65"/>
                  </a:lnTo>
                  <a:close/>
                </a:path>
              </a:pathLst>
            </a:custGeom>
            <a:solidFill xmlns:a="http://schemas.openxmlformats.org/drawingml/2006/main">
              <a:srgbClr val="B96D11"/>
            </a:solidFill>
            <a:ln xmlns:a="http://schemas.openxmlformats.org/drawingml/2006/main" cmpd="sng" cap="flat">
              <a:noFill/>
              <a:prstDash val="solid"/>
              <a:round/>
            </a:ln>
          </p:spPr>
        </p:sp>
        <p:sp>
          <p:nvSpPr>
            <p:cNvPr id="38" name="曲线"/>
            <p:cNvSpPr>
              <a:spLocks xmlns:a="http://schemas.openxmlformats.org/drawingml/2006/main"/>
            </p:cNvSpPr>
            <p:nvPr/>
          </p:nvSpPr>
          <p:spPr>
            <a:xfrm xmlns:a="http://schemas.openxmlformats.org/drawingml/2006/main" rot="0">
              <a:off x="150812" y="5238749"/>
              <a:ext cx="1695450" cy="1619250"/>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lnTo>
                    <a:pt x="3721" y="1270"/>
                  </a:lnTo>
                  <a:lnTo>
                    <a:pt x="3114" y="571"/>
                  </a:lnTo>
                  <a:lnTo>
                    <a:pt x="3175" y="571"/>
                  </a:lnTo>
                  <a:lnTo>
                    <a:pt x="3175" y="508"/>
                  </a:lnTo>
                  <a:lnTo>
                    <a:pt x="3114" y="508"/>
                  </a:lnTo>
                  <a:lnTo>
                    <a:pt x="0" y="0"/>
                  </a:lnTo>
                  <a:lnTo>
                    <a:pt x="0" y="0"/>
                  </a:lnTo>
                  <a:lnTo>
                    <a:pt x="15653" y="21600"/>
                  </a:lnTo>
                  <a:lnTo>
                    <a:pt x="21600" y="21600"/>
                  </a:lnTo>
                  <a:close/>
                </a:path>
              </a:pathLst>
            </a:custGeom>
            <a:solidFill xmlns:a="http://schemas.openxmlformats.org/drawingml/2006/main">
              <a:srgbClr val="404040"/>
            </a:solidFill>
            <a:ln xmlns:a="http://schemas.openxmlformats.org/drawingml/2006/main" cmpd="sng" cap="flat">
              <a:noFill/>
              <a:prstDash val="solid"/>
              <a:round/>
            </a:ln>
          </p:spPr>
        </p:sp>
      </p:grpSp>
      <p:sp>
        <p:nvSpPr>
          <p:cNvPr id="28" name="文本框"/>
          <p:cNvSpPr>
            <a:spLocks xmlns:a="http://schemas.openxmlformats.org/drawingml/2006/main" noGrp="1"/>
          </p:cNvSpPr>
          <p:nvPr>
            <p:ph type="title"/>
          </p:nvPr>
        </p:nvSpPr>
        <p:spPr>
          <a:xfrm xmlns:a="http://schemas.openxmlformats.org/drawingml/2006/main" rot="0">
            <a:off x="677335" y="609600"/>
            <a:ext cx="8596668" cy="34036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r>
              <a:rPr lang="en-US" altLang="zh-CN" sz="4400" b="0" cap="none"/>
              <a:t>Click to edit Master title style</a:t>
            </a:r>
            <a:endParaRPr lang="zh-CN" altLang="en-US" sz="4400" b="0" cap="none"/>
          </a:p>
        </p:txBody>
      </p:sp>
      <p:sp>
        <p:nvSpPr>
          <p:cNvPr id="29" name="文本框"/>
          <p:cNvSpPr>
            <a:spLocks xmlns:a="http://schemas.openxmlformats.org/drawingml/2006/main" noGrp="1"/>
          </p:cNvSpPr>
          <p:nvPr>
            <p:ph type="body" idx="1"/>
          </p:nvPr>
        </p:nvSpPr>
        <p:spPr>
          <a:xfrm xmlns:a="http://schemas.openxmlformats.org/drawingml/2006/main" rot="0">
            <a:off x="677335" y="4470400"/>
            <a:ext cx="8596668" cy="157096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l">
              <a:buNone/>
            </a:pPr>
            <a:r>
              <a:rPr lang="en-US" altLang="zh-CN" sz="1800">
                <a:solidFill>
                  <a:srgbClr val="404040"/>
                </a:solidFill>
              </a:rPr>
              <a:t>Click to edit Master text styles</a:t>
            </a:r>
            <a:endParaRPr lang="zh-CN" altLang="en-US" sz="1800">
              <a:solidFill>
                <a:srgbClr val="404040"/>
              </a:solidFill>
            </a:endParaRPr>
          </a:p>
        </p:txBody>
      </p:sp>
      <p:sp>
        <p:nvSpPr>
          <p:cNvPr id="30" name="文本框"/>
          <p:cNvSpPr>
            <a:spLocks xmlns:a="http://schemas.openxmlformats.org/drawingml/2006/main" noGrp="1"/>
          </p:cNvSpPr>
          <p:nvPr>
            <p:ph type="dt" idx="10"/>
          </p:nvPr>
        </p:nvSpPr>
        <p:spPr>
          <a:xfrm xmlns:a="http://schemas.openxmlformats.org/drawingml/2006/main" rot="0">
            <a:off x="9732656" y="5883275"/>
            <a:ext cx="11430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1000" b="0" i="0">
              <a:solidFill>
                <a:schemeClr val="tx1"/>
              </a:solidFill>
              <a:latin typeface="Corbel" pitchFamily="0" charset="0"/>
              <a:ea typeface="华文楷体" pitchFamily="0" charset="0"/>
              <a:cs typeface="Corbel" pitchFamily="0" charset="0"/>
            </a:endParaRPr>
          </a:p>
        </p:txBody>
      </p:sp>
      <p:sp>
        <p:nvSpPr>
          <p:cNvPr id="31" name="文本框"/>
          <p:cNvSpPr>
            <a:spLocks xmlns:a="http://schemas.openxmlformats.org/drawingml/2006/main" noGrp="1"/>
          </p:cNvSpPr>
          <p:nvPr>
            <p:ph type="ftr"/>
          </p:nvPr>
        </p:nvSpPr>
        <p:spPr>
          <a:xfrm xmlns:a="http://schemas.openxmlformats.org/drawingml/2006/main" rot="0">
            <a:off x="2572278" y="5883275"/>
            <a:ext cx="7084177"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000" b="0" i="0">
              <a:solidFill>
                <a:schemeClr val="tx1"/>
              </a:solidFill>
              <a:latin typeface="Corbel" pitchFamily="0" charset="0"/>
              <a:ea typeface="华文楷体" pitchFamily="0" charset="0"/>
              <a:cs typeface="Corbel" pitchFamily="0" charset="0"/>
            </a:endParaRPr>
          </a:p>
        </p:txBody>
      </p:sp>
      <p:sp>
        <p:nvSpPr>
          <p:cNvPr id="32" name="文本框"/>
          <p:cNvSpPr>
            <a:spLocks xmlns:a="http://schemas.openxmlformats.org/drawingml/2006/main" noGrp="1"/>
          </p:cNvSpPr>
          <p:nvPr>
            <p:ph type="sldNum"/>
          </p:nvPr>
        </p:nvSpPr>
        <p:spPr>
          <a:xfrm xmlns:a="http://schemas.openxmlformats.org/drawingml/2006/main" rot="0">
            <a:off x="10951855" y="5883275"/>
            <a:ext cx="551167"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000" b="0" i="0" u="none" strike="noStrike" kern="1200" cap="none" spc="0" baseline="0">
                <a:solidFill>
                  <a:schemeClr val="tx1"/>
                </a:solidFill>
                <a:latin typeface="Corbel" pitchFamily="0" charset="0"/>
                <a:ea typeface="华文楷体" pitchFamily="0" charset="0"/>
                <a:cs typeface="Corbel" pitchFamily="0" charset="0"/>
              </a:rPr>
              <a:t>&lt;#&gt;</a:t>
            </a:fld>
            <a:endParaRPr lang="zh-CN" altLang="en-US" sz="1000" b="0" i="0">
              <a:solidFill>
                <a:schemeClr val="tx1"/>
              </a:solidFill>
              <a:latin typeface="Corbel" pitchFamily="0" charset="0"/>
              <a:ea typeface="华文楷体" pitchFamily="0" charset="0"/>
              <a:cs typeface="Corbel" pitchFamily="0" charset="0"/>
            </a:endParaRPr>
          </a:p>
        </p:txBody>
      </p:sp>
    </p:spTree>
    <p:extLst>
      <p:ext uri="{BB962C8B-B14F-4D97-AF65-F5344CB8AC3E}">
        <p14:creationId xmlns:p14="http://schemas.microsoft.com/office/powerpoint/2010/main" val="1022359409"/>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blipFill xmlns:a="http://schemas.openxmlformats.org/drawingml/2006/main">
          <a:blip xmlns:r="http://schemas.openxmlformats.org/officeDocument/2006/relationships" r:embed="rId2">
            <a:duotone>
              <a:srgbClr val="B3B9BB"/>
              <a:srgbClr val="FFFFFF"/>
            </a:duotone>
          </a:blip>
          <a:stretch/>
        </a:blipFill>
      </p:bgPr>
    </p:bg>
    <p:spTree>
      <p:nvGrpSpPr>
        <p:cNvPr id="1" name=""/>
        <p:cNvGrpSpPr/>
        <p:nvPr/>
      </p:nvGrpSpPr>
      <p:grpSpPr>
        <a:xfrm xmlns:a="http://schemas.openxmlformats.org/drawingml/2006/main">
          <a:off x="0" y="0"/>
          <a:ext cx="0" cy="0"/>
          <a:chOff x="0" y="0"/>
          <a:chExt cx="0" cy="0"/>
        </a:xfrm>
      </p:grpSpPr>
      <p:grpSp>
        <p:nvGrpSpPr>
          <p:cNvPr id="52" name="组合"/>
          <p:cNvGrpSpPr>
            <a:grpSpLocks xmlns:a="http://schemas.openxmlformats.org/drawingml/2006/main"/>
          </p:cNvGrpSpPr>
          <p:nvPr/>
        </p:nvGrpSpPr>
        <p:grpSpPr>
          <a:xfrm xmlns:a="http://schemas.openxmlformats.org/drawingml/2006/main">
            <a:off x="150812" y="0"/>
            <a:ext cx="2436812" cy="6858000"/>
            <a:chOff x="150812" y="0"/>
            <a:chExt cx="2436812" cy="6858000"/>
          </a:xfrm>
        </p:grpSpPr>
        <p:sp>
          <p:nvSpPr>
            <p:cNvPr id="46" name="曲线"/>
            <p:cNvSpPr>
              <a:spLocks xmlns:a="http://schemas.openxmlformats.org/drawingml/2006/main"/>
            </p:cNvSpPr>
            <p:nvPr/>
          </p:nvSpPr>
          <p:spPr>
            <a:xfrm xmlns:a="http://schemas.openxmlformats.org/drawingml/2006/main" rot="0">
              <a:off x="457200" y="0"/>
              <a:ext cx="1122362" cy="5329238"/>
            </a:xfrm>
            <a:custGeom xmlns:a="http://schemas.openxmlformats.org/drawingml/2006/main">
              <a:gdLst>
                <a:gd name="T1" fmla="*/ 0 w 21600"/>
                <a:gd name="T2" fmla="*/ 0 h 21600"/>
                <a:gd name="T3" fmla="*/ 21600 w 21600"/>
                <a:gd name="T4" fmla="*/ 21600 h 21600"/>
              </a:gdLst>
              <a:rect l="T1" t="T2" r="T3" b="T4"/>
              <a:pathLst>
                <a:path w="21600" h="21600">
                  <a:moveTo>
                    <a:pt x="0" y="21426"/>
                  </a:moveTo>
                  <a:lnTo>
                    <a:pt x="4766" y="21600"/>
                  </a:lnTo>
                  <a:lnTo>
                    <a:pt x="21600" y="0"/>
                  </a:lnTo>
                  <a:lnTo>
                    <a:pt x="16711" y="0"/>
                  </a:lnTo>
                  <a:lnTo>
                    <a:pt x="0" y="21426"/>
                  </a:lnTo>
                  <a:close/>
                </a:path>
              </a:pathLst>
            </a:custGeom>
            <a:solidFill xmlns:a="http://schemas.openxmlformats.org/drawingml/2006/main">
              <a:schemeClr val="accent1"/>
            </a:solidFill>
            <a:ln xmlns:a="http://schemas.openxmlformats.org/drawingml/2006/main" cmpd="sng" cap="flat">
              <a:noFill/>
              <a:prstDash val="solid"/>
              <a:round/>
            </a:ln>
          </p:spPr>
        </p:sp>
        <p:sp>
          <p:nvSpPr>
            <p:cNvPr id="47" name="曲线"/>
            <p:cNvSpPr>
              <a:spLocks xmlns:a="http://schemas.openxmlformats.org/drawingml/2006/main"/>
            </p:cNvSpPr>
            <p:nvPr/>
          </p:nvSpPr>
          <p:spPr>
            <a:xfrm xmlns:a="http://schemas.openxmlformats.org/drawingml/2006/main" rot="0">
              <a:off x="150812" y="0"/>
              <a:ext cx="1117600" cy="527685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16721" y="0"/>
                  </a:lnTo>
                  <a:lnTo>
                    <a:pt x="0" y="21444"/>
                  </a:lnTo>
                  <a:lnTo>
                    <a:pt x="4817" y="21600"/>
                  </a:lnTo>
                  <a:lnTo>
                    <a:pt x="21600" y="0"/>
                  </a:lnTo>
                  <a:close/>
                </a:path>
              </a:pathLst>
            </a:custGeom>
            <a:solidFill xmlns:a="http://schemas.openxmlformats.org/drawingml/2006/main">
              <a:srgbClr val="595959"/>
            </a:solidFill>
            <a:ln xmlns:a="http://schemas.openxmlformats.org/drawingml/2006/main" cmpd="sng" cap="flat">
              <a:noFill/>
              <a:prstDash val="solid"/>
              <a:round/>
            </a:ln>
          </p:spPr>
        </p:sp>
        <p:sp>
          <p:nvSpPr>
            <p:cNvPr id="48" name="曲线"/>
            <p:cNvSpPr>
              <a:spLocks xmlns:a="http://schemas.openxmlformats.org/drawingml/2006/main"/>
            </p:cNvSpPr>
            <p:nvPr/>
          </p:nvSpPr>
          <p:spPr>
            <a:xfrm xmlns:a="http://schemas.openxmlformats.org/drawingml/2006/main" rot="0">
              <a:off x="150812" y="5238749"/>
              <a:ext cx="1228724" cy="1619250"/>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0651" y="21600"/>
                  </a:lnTo>
                  <a:lnTo>
                    <a:pt x="21600" y="21600"/>
                  </a:lnTo>
                  <a:lnTo>
                    <a:pt x="0" y="0"/>
                  </a:lnTo>
                  <a:close/>
                </a:path>
              </a:pathLst>
            </a:custGeom>
            <a:solidFill xmlns:a="http://schemas.openxmlformats.org/drawingml/2006/main">
              <a:srgbClr val="262626"/>
            </a:solidFill>
            <a:ln xmlns:a="http://schemas.openxmlformats.org/drawingml/2006/main" cmpd="sng" cap="flat">
              <a:noFill/>
              <a:prstDash val="solid"/>
              <a:round/>
            </a:ln>
          </p:spPr>
        </p:sp>
        <p:sp>
          <p:nvSpPr>
            <p:cNvPr id="49" name="曲线"/>
            <p:cNvSpPr>
              <a:spLocks xmlns:a="http://schemas.openxmlformats.org/drawingml/2006/main"/>
            </p:cNvSpPr>
            <p:nvPr/>
          </p:nvSpPr>
          <p:spPr>
            <a:xfrm xmlns:a="http://schemas.openxmlformats.org/drawingml/2006/main" rot="0">
              <a:off x="457200" y="5291137"/>
              <a:ext cx="1495424" cy="1566863"/>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0843" y="21600"/>
                  </a:lnTo>
                  <a:lnTo>
                    <a:pt x="21600" y="21600"/>
                  </a:lnTo>
                  <a:lnTo>
                    <a:pt x="0" y="0"/>
                  </a:lnTo>
                  <a:close/>
                </a:path>
              </a:pathLst>
            </a:custGeom>
            <a:solidFill xmlns:a="http://schemas.openxmlformats.org/drawingml/2006/main">
              <a:srgbClr val="7B480B"/>
            </a:solidFill>
            <a:ln xmlns:a="http://schemas.openxmlformats.org/drawingml/2006/main" cmpd="sng" cap="flat">
              <a:noFill/>
              <a:prstDash val="solid"/>
              <a:round/>
            </a:ln>
          </p:spPr>
        </p:sp>
        <p:sp>
          <p:nvSpPr>
            <p:cNvPr id="50" name="曲线"/>
            <p:cNvSpPr>
              <a:spLocks xmlns:a="http://schemas.openxmlformats.org/drawingml/2006/main"/>
            </p:cNvSpPr>
            <p:nvPr/>
          </p:nvSpPr>
          <p:spPr>
            <a:xfrm xmlns:a="http://schemas.openxmlformats.org/drawingml/2006/main" rot="0">
              <a:off x="457200" y="5286375"/>
              <a:ext cx="2130424" cy="1571624"/>
            </a:xfrm>
            <a:custGeom xmlns:a="http://schemas.openxmlformats.org/drawingml/2006/main">
              <a:gdLst>
                <a:gd name="T1" fmla="*/ 0 w 21600"/>
                <a:gd name="T2" fmla="*/ 0 h 21600"/>
                <a:gd name="T3" fmla="*/ 21600 w 21600"/>
                <a:gd name="T4" fmla="*/ 21600 h 21600"/>
              </a:gdLst>
              <a:rect l="T1" t="T2" r="T3" b="T4"/>
              <a:pathLst>
                <a:path w="21600" h="21600">
                  <a:moveTo>
                    <a:pt x="0" y="65"/>
                  </a:moveTo>
                  <a:lnTo>
                    <a:pt x="15161" y="21600"/>
                  </a:lnTo>
                  <a:lnTo>
                    <a:pt x="21600" y="21600"/>
                  </a:lnTo>
                  <a:lnTo>
                    <a:pt x="2510" y="589"/>
                  </a:lnTo>
                  <a:lnTo>
                    <a:pt x="0" y="0"/>
                  </a:lnTo>
                  <a:lnTo>
                    <a:pt x="0" y="65"/>
                  </a:lnTo>
                  <a:close/>
                </a:path>
              </a:pathLst>
            </a:custGeom>
            <a:solidFill xmlns:a="http://schemas.openxmlformats.org/drawingml/2006/main">
              <a:srgbClr val="B96D11"/>
            </a:solidFill>
            <a:ln xmlns:a="http://schemas.openxmlformats.org/drawingml/2006/main" cmpd="sng" cap="flat">
              <a:noFill/>
              <a:prstDash val="solid"/>
              <a:round/>
            </a:ln>
          </p:spPr>
        </p:sp>
        <p:sp>
          <p:nvSpPr>
            <p:cNvPr id="51" name="曲线"/>
            <p:cNvSpPr>
              <a:spLocks xmlns:a="http://schemas.openxmlformats.org/drawingml/2006/main"/>
            </p:cNvSpPr>
            <p:nvPr/>
          </p:nvSpPr>
          <p:spPr>
            <a:xfrm xmlns:a="http://schemas.openxmlformats.org/drawingml/2006/main" rot="0">
              <a:off x="150812" y="5238749"/>
              <a:ext cx="1695450" cy="1619250"/>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lnTo>
                    <a:pt x="3721" y="1270"/>
                  </a:lnTo>
                  <a:lnTo>
                    <a:pt x="3114" y="571"/>
                  </a:lnTo>
                  <a:lnTo>
                    <a:pt x="3175" y="571"/>
                  </a:lnTo>
                  <a:lnTo>
                    <a:pt x="3175" y="508"/>
                  </a:lnTo>
                  <a:lnTo>
                    <a:pt x="3114" y="508"/>
                  </a:lnTo>
                  <a:lnTo>
                    <a:pt x="0" y="0"/>
                  </a:lnTo>
                  <a:lnTo>
                    <a:pt x="0" y="0"/>
                  </a:lnTo>
                  <a:lnTo>
                    <a:pt x="15653" y="21600"/>
                  </a:lnTo>
                  <a:lnTo>
                    <a:pt x="21600" y="21600"/>
                  </a:lnTo>
                  <a:close/>
                </a:path>
              </a:pathLst>
            </a:custGeom>
            <a:solidFill xmlns:a="http://schemas.openxmlformats.org/drawingml/2006/main">
              <a:srgbClr val="404040"/>
            </a:solidFill>
            <a:ln xmlns:a="http://schemas.openxmlformats.org/drawingml/2006/main" cmpd="sng" cap="flat">
              <a:noFill/>
              <a:prstDash val="solid"/>
              <a:round/>
            </a:ln>
          </p:spPr>
        </p:sp>
      </p:grpSp>
      <p:sp>
        <p:nvSpPr>
          <p:cNvPr id="41" name="文本框"/>
          <p:cNvSpPr>
            <a:spLocks xmlns:a="http://schemas.openxmlformats.org/drawingml/2006/main" noGrp="1"/>
          </p:cNvSpPr>
          <p:nvPr>
            <p:ph type="title"/>
          </p:nvPr>
        </p:nvSpPr>
        <p:spPr>
          <a:xfrm xmlns:a="http://schemas.openxmlformats.org/drawingml/2006/main" rot="0">
            <a:off x="1484311" y="685800"/>
            <a:ext cx="10018713" cy="175259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42" name="文本框"/>
          <p:cNvSpPr>
            <a:spLocks xmlns:a="http://schemas.openxmlformats.org/drawingml/2006/main" noGrp="1"/>
          </p:cNvSpPr>
          <p:nvPr>
            <p:ph type="body" idx="1"/>
          </p:nvPr>
        </p:nvSpPr>
        <p:spPr>
          <a:xfrm xmlns:a="http://schemas.openxmlformats.org/drawingml/2006/main" rot="0">
            <a:off x="1484310" y="2666999"/>
            <a:ext cx="10018713" cy="312420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buClr>
                <a:srgbClr val="B96D11"/>
              </a:buClr>
              <a:buSzPct val="145000"/>
              <a:buFont typeface="Arial" pitchFamily="0" charset="0"/>
              <a:buChar char="•"/>
            </a:pPr>
            <a:r>
              <a:rPr lang="en-US" altLang="zh-CN"/>
              <a:t>Click to edit Master text styles</a:t>
            </a:r>
            <a:endParaRPr lang="en-US" altLang="zh-CN"/>
          </a:p>
          <a:p xmlns:a="http://schemas.openxmlformats.org/drawingml/2006/main">
            <a:pPr lvl="1">
              <a:buClr>
                <a:srgbClr val="B96D11"/>
              </a:buClr>
              <a:buSzPct val="145000"/>
              <a:buFont typeface="Arial" pitchFamily="0" charset="0"/>
              <a:buChar char="•"/>
            </a:pPr>
            <a:r>
              <a:rPr lang="en-US" altLang="zh-CN"/>
              <a:t>Second level</a:t>
            </a:r>
            <a:endParaRPr lang="en-US" altLang="zh-CN"/>
          </a:p>
          <a:p xmlns:a="http://schemas.openxmlformats.org/drawingml/2006/main">
            <a:pPr lvl="2">
              <a:buClr>
                <a:srgbClr val="B96D11"/>
              </a:buClr>
              <a:buSzPct val="145000"/>
              <a:buFont typeface="Arial" pitchFamily="0" charset="0"/>
              <a:buChar char="•"/>
            </a:pPr>
            <a:r>
              <a:rPr lang="en-US" altLang="zh-CN"/>
              <a:t>Third level</a:t>
            </a:r>
            <a:endParaRPr lang="en-US" altLang="zh-CN"/>
          </a:p>
          <a:p xmlns:a="http://schemas.openxmlformats.org/drawingml/2006/main">
            <a:pPr lvl="3">
              <a:buClr>
                <a:srgbClr val="B96D11"/>
              </a:buClr>
              <a:buSzPct val="145000"/>
              <a:buFont typeface="Arial" pitchFamily="0" charset="0"/>
              <a:buChar char="•"/>
            </a:pPr>
            <a:r>
              <a:rPr lang="en-US" altLang="zh-CN"/>
              <a:t>Fourth level</a:t>
            </a:r>
            <a:endParaRPr lang="en-US" altLang="zh-CN"/>
          </a:p>
          <a:p xmlns:a="http://schemas.openxmlformats.org/drawingml/2006/main">
            <a:pPr lvl="4">
              <a:buClr>
                <a:srgbClr val="B96D11"/>
              </a:buClr>
              <a:buSzPct val="145000"/>
              <a:buFont typeface="Arial" pitchFamily="0" charset="0"/>
              <a:buChar char="•"/>
            </a:pPr>
            <a:r>
              <a:rPr lang="en-US" altLang="zh-CN"/>
              <a:t>Fifth level</a:t>
            </a:r>
            <a:endParaRPr lang="zh-CN" altLang="en-US"/>
          </a:p>
        </p:txBody>
      </p:sp>
      <p:sp>
        <p:nvSpPr>
          <p:cNvPr id="43" name="文本框"/>
          <p:cNvSpPr>
            <a:spLocks xmlns:a="http://schemas.openxmlformats.org/drawingml/2006/main" noGrp="1"/>
          </p:cNvSpPr>
          <p:nvPr>
            <p:ph type="dt" idx="10"/>
          </p:nvPr>
        </p:nvSpPr>
        <p:spPr>
          <a:xfrm xmlns:a="http://schemas.openxmlformats.org/drawingml/2006/main" rot="0">
            <a:off x="9732656" y="5883275"/>
            <a:ext cx="11430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1000" b="0" i="0">
              <a:solidFill>
                <a:schemeClr val="tx1"/>
              </a:solidFill>
              <a:latin typeface="Corbel" pitchFamily="0" charset="0"/>
              <a:ea typeface="华文楷体" pitchFamily="0" charset="0"/>
              <a:cs typeface="Corbel" pitchFamily="0" charset="0"/>
            </a:endParaRPr>
          </a:p>
        </p:txBody>
      </p:sp>
      <p:sp>
        <p:nvSpPr>
          <p:cNvPr id="44" name="文本框"/>
          <p:cNvSpPr>
            <a:spLocks xmlns:a="http://schemas.openxmlformats.org/drawingml/2006/main" noGrp="1"/>
          </p:cNvSpPr>
          <p:nvPr>
            <p:ph type="ftr"/>
          </p:nvPr>
        </p:nvSpPr>
        <p:spPr>
          <a:xfrm xmlns:a="http://schemas.openxmlformats.org/drawingml/2006/main" rot="0">
            <a:off x="2572278" y="5883275"/>
            <a:ext cx="7084177"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000" b="0" i="0">
              <a:solidFill>
                <a:schemeClr val="tx1"/>
              </a:solidFill>
              <a:latin typeface="Corbel" pitchFamily="0" charset="0"/>
              <a:ea typeface="华文楷体" pitchFamily="0" charset="0"/>
              <a:cs typeface="Corbel" pitchFamily="0" charset="0"/>
            </a:endParaRPr>
          </a:p>
        </p:txBody>
      </p:sp>
      <p:sp>
        <p:nvSpPr>
          <p:cNvPr id="45" name="文本框"/>
          <p:cNvSpPr>
            <a:spLocks xmlns:a="http://schemas.openxmlformats.org/drawingml/2006/main" noGrp="1"/>
          </p:cNvSpPr>
          <p:nvPr>
            <p:ph type="sldNum"/>
          </p:nvPr>
        </p:nvSpPr>
        <p:spPr>
          <a:xfrm xmlns:a="http://schemas.openxmlformats.org/drawingml/2006/main" rot="0">
            <a:off x="10951855" y="5867131"/>
            <a:ext cx="551167"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000" b="0" i="0" u="none" strike="noStrike" kern="1200" cap="none" spc="0" baseline="0">
                <a:solidFill>
                  <a:schemeClr val="tx1"/>
                </a:solidFill>
                <a:latin typeface="Corbel" pitchFamily="0" charset="0"/>
                <a:ea typeface="华文楷体" pitchFamily="0" charset="0"/>
                <a:cs typeface="Corbel" pitchFamily="0" charset="0"/>
              </a:rPr>
              <a:t>&lt;#&gt;</a:t>
            </a:fld>
            <a:endParaRPr lang="zh-CN" altLang="en-US" sz="1000" b="0" i="0">
              <a:solidFill>
                <a:schemeClr val="tx1"/>
              </a:solidFill>
              <a:latin typeface="Corbel" pitchFamily="0" charset="0"/>
              <a:ea typeface="华文楷体" pitchFamily="0" charset="0"/>
              <a:cs typeface="Corbel" pitchFamily="0" charset="0"/>
            </a:endParaRPr>
          </a:p>
        </p:txBody>
      </p:sp>
    </p:spTree>
    <p:extLst>
      <p:ext uri="{BB962C8B-B14F-4D97-AF65-F5344CB8AC3E}">
        <p14:creationId xmlns:p14="http://schemas.microsoft.com/office/powerpoint/2010/main" val="1257550516"/>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blipFill xmlns:a="http://schemas.openxmlformats.org/drawingml/2006/main">
          <a:blip xmlns:r="http://schemas.openxmlformats.org/officeDocument/2006/relationships" r:embed="rId2">
            <a:duotone>
              <a:srgbClr val="B3B9BB"/>
              <a:srgbClr val="FFFFFF"/>
            </a:duotone>
          </a:blip>
          <a:stretch/>
        </a:blipFill>
      </p:bgPr>
    </p:bg>
    <p:spTree>
      <p:nvGrpSpPr>
        <p:cNvPr id="1" name=""/>
        <p:cNvGrpSpPr/>
        <p:nvPr/>
      </p:nvGrpSpPr>
      <p:grpSpPr>
        <a:xfrm xmlns:a="http://schemas.openxmlformats.org/drawingml/2006/main">
          <a:off x="0" y="0"/>
          <a:ext cx="0" cy="0"/>
          <a:chOff x="0" y="0"/>
          <a:chExt cx="0" cy="0"/>
        </a:xfrm>
      </p:grpSpPr>
      <p:grpSp>
        <p:nvGrpSpPr>
          <p:cNvPr id="83" name="组合"/>
          <p:cNvGrpSpPr>
            <a:grpSpLocks xmlns:a="http://schemas.openxmlformats.org/drawingml/2006/main"/>
          </p:cNvGrpSpPr>
          <p:nvPr/>
        </p:nvGrpSpPr>
        <p:grpSpPr>
          <a:xfrm xmlns:a="http://schemas.openxmlformats.org/drawingml/2006/main">
            <a:off x="150812" y="0"/>
            <a:ext cx="2436812" cy="6858000"/>
            <a:chOff x="150812" y="0"/>
            <a:chExt cx="2436812" cy="6858000"/>
          </a:xfrm>
        </p:grpSpPr>
        <p:sp>
          <p:nvSpPr>
            <p:cNvPr id="77" name="曲线"/>
            <p:cNvSpPr>
              <a:spLocks xmlns:a="http://schemas.openxmlformats.org/drawingml/2006/main"/>
            </p:cNvSpPr>
            <p:nvPr/>
          </p:nvSpPr>
          <p:spPr>
            <a:xfrm xmlns:a="http://schemas.openxmlformats.org/drawingml/2006/main" rot="0">
              <a:off x="457200" y="0"/>
              <a:ext cx="1122362" cy="5329238"/>
            </a:xfrm>
            <a:custGeom xmlns:a="http://schemas.openxmlformats.org/drawingml/2006/main">
              <a:gdLst>
                <a:gd name="T1" fmla="*/ 0 w 21600"/>
                <a:gd name="T2" fmla="*/ 0 h 21600"/>
                <a:gd name="T3" fmla="*/ 21600 w 21600"/>
                <a:gd name="T4" fmla="*/ 21600 h 21600"/>
              </a:gdLst>
              <a:rect l="T1" t="T2" r="T3" b="T4"/>
              <a:pathLst>
                <a:path w="21600" h="21600">
                  <a:moveTo>
                    <a:pt x="0" y="21426"/>
                  </a:moveTo>
                  <a:lnTo>
                    <a:pt x="4766" y="21600"/>
                  </a:lnTo>
                  <a:lnTo>
                    <a:pt x="21600" y="0"/>
                  </a:lnTo>
                  <a:lnTo>
                    <a:pt x="16711" y="0"/>
                  </a:lnTo>
                  <a:lnTo>
                    <a:pt x="0" y="21426"/>
                  </a:lnTo>
                  <a:close/>
                </a:path>
              </a:pathLst>
            </a:custGeom>
            <a:solidFill xmlns:a="http://schemas.openxmlformats.org/drawingml/2006/main">
              <a:schemeClr val="accent1"/>
            </a:solidFill>
            <a:ln xmlns:a="http://schemas.openxmlformats.org/drawingml/2006/main" cmpd="sng" cap="flat">
              <a:noFill/>
              <a:prstDash val="solid"/>
              <a:round/>
            </a:ln>
          </p:spPr>
        </p:sp>
        <p:sp>
          <p:nvSpPr>
            <p:cNvPr id="78" name="曲线"/>
            <p:cNvSpPr>
              <a:spLocks xmlns:a="http://schemas.openxmlformats.org/drawingml/2006/main"/>
            </p:cNvSpPr>
            <p:nvPr/>
          </p:nvSpPr>
          <p:spPr>
            <a:xfrm xmlns:a="http://schemas.openxmlformats.org/drawingml/2006/main" rot="0">
              <a:off x="150812" y="0"/>
              <a:ext cx="1117600" cy="527685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16721" y="0"/>
                  </a:lnTo>
                  <a:lnTo>
                    <a:pt x="0" y="21444"/>
                  </a:lnTo>
                  <a:lnTo>
                    <a:pt x="4817" y="21600"/>
                  </a:lnTo>
                  <a:lnTo>
                    <a:pt x="21600" y="0"/>
                  </a:lnTo>
                  <a:close/>
                </a:path>
              </a:pathLst>
            </a:custGeom>
            <a:solidFill xmlns:a="http://schemas.openxmlformats.org/drawingml/2006/main">
              <a:srgbClr val="595959"/>
            </a:solidFill>
            <a:ln xmlns:a="http://schemas.openxmlformats.org/drawingml/2006/main" cmpd="sng" cap="flat">
              <a:noFill/>
              <a:prstDash val="solid"/>
              <a:round/>
            </a:ln>
          </p:spPr>
        </p:sp>
        <p:sp>
          <p:nvSpPr>
            <p:cNvPr id="79" name="曲线"/>
            <p:cNvSpPr>
              <a:spLocks xmlns:a="http://schemas.openxmlformats.org/drawingml/2006/main"/>
            </p:cNvSpPr>
            <p:nvPr/>
          </p:nvSpPr>
          <p:spPr>
            <a:xfrm xmlns:a="http://schemas.openxmlformats.org/drawingml/2006/main" rot="0">
              <a:off x="150812" y="5238749"/>
              <a:ext cx="1228724" cy="1619250"/>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0651" y="21600"/>
                  </a:lnTo>
                  <a:lnTo>
                    <a:pt x="21600" y="21600"/>
                  </a:lnTo>
                  <a:lnTo>
                    <a:pt x="0" y="0"/>
                  </a:lnTo>
                  <a:close/>
                </a:path>
              </a:pathLst>
            </a:custGeom>
            <a:solidFill xmlns:a="http://schemas.openxmlformats.org/drawingml/2006/main">
              <a:srgbClr val="262626"/>
            </a:solidFill>
            <a:ln xmlns:a="http://schemas.openxmlformats.org/drawingml/2006/main" cmpd="sng" cap="flat">
              <a:noFill/>
              <a:prstDash val="solid"/>
              <a:round/>
            </a:ln>
          </p:spPr>
        </p:sp>
        <p:sp>
          <p:nvSpPr>
            <p:cNvPr id="80" name="曲线"/>
            <p:cNvSpPr>
              <a:spLocks xmlns:a="http://schemas.openxmlformats.org/drawingml/2006/main"/>
            </p:cNvSpPr>
            <p:nvPr/>
          </p:nvSpPr>
          <p:spPr>
            <a:xfrm xmlns:a="http://schemas.openxmlformats.org/drawingml/2006/main" rot="0">
              <a:off x="457200" y="5291137"/>
              <a:ext cx="1495424" cy="1566863"/>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0843" y="21600"/>
                  </a:lnTo>
                  <a:lnTo>
                    <a:pt x="21600" y="21600"/>
                  </a:lnTo>
                  <a:lnTo>
                    <a:pt x="0" y="0"/>
                  </a:lnTo>
                  <a:close/>
                </a:path>
              </a:pathLst>
            </a:custGeom>
            <a:solidFill xmlns:a="http://schemas.openxmlformats.org/drawingml/2006/main">
              <a:srgbClr val="7B480B"/>
            </a:solidFill>
            <a:ln xmlns:a="http://schemas.openxmlformats.org/drawingml/2006/main" cmpd="sng" cap="flat">
              <a:noFill/>
              <a:prstDash val="solid"/>
              <a:round/>
            </a:ln>
          </p:spPr>
        </p:sp>
        <p:sp>
          <p:nvSpPr>
            <p:cNvPr id="81" name="曲线"/>
            <p:cNvSpPr>
              <a:spLocks xmlns:a="http://schemas.openxmlformats.org/drawingml/2006/main"/>
            </p:cNvSpPr>
            <p:nvPr/>
          </p:nvSpPr>
          <p:spPr>
            <a:xfrm xmlns:a="http://schemas.openxmlformats.org/drawingml/2006/main" rot="0">
              <a:off x="457200" y="5286375"/>
              <a:ext cx="2130424" cy="1571624"/>
            </a:xfrm>
            <a:custGeom xmlns:a="http://schemas.openxmlformats.org/drawingml/2006/main">
              <a:gdLst>
                <a:gd name="T1" fmla="*/ 0 w 21600"/>
                <a:gd name="T2" fmla="*/ 0 h 21600"/>
                <a:gd name="T3" fmla="*/ 21600 w 21600"/>
                <a:gd name="T4" fmla="*/ 21600 h 21600"/>
              </a:gdLst>
              <a:rect l="T1" t="T2" r="T3" b="T4"/>
              <a:pathLst>
                <a:path w="21600" h="21600">
                  <a:moveTo>
                    <a:pt x="0" y="65"/>
                  </a:moveTo>
                  <a:lnTo>
                    <a:pt x="15161" y="21600"/>
                  </a:lnTo>
                  <a:lnTo>
                    <a:pt x="21600" y="21600"/>
                  </a:lnTo>
                  <a:lnTo>
                    <a:pt x="2510" y="589"/>
                  </a:lnTo>
                  <a:lnTo>
                    <a:pt x="0" y="0"/>
                  </a:lnTo>
                  <a:lnTo>
                    <a:pt x="0" y="65"/>
                  </a:lnTo>
                  <a:close/>
                </a:path>
              </a:pathLst>
            </a:custGeom>
            <a:solidFill xmlns:a="http://schemas.openxmlformats.org/drawingml/2006/main">
              <a:srgbClr val="B96D11"/>
            </a:solidFill>
            <a:ln xmlns:a="http://schemas.openxmlformats.org/drawingml/2006/main" cmpd="sng" cap="flat">
              <a:noFill/>
              <a:prstDash val="solid"/>
              <a:round/>
            </a:ln>
          </p:spPr>
        </p:sp>
        <p:sp>
          <p:nvSpPr>
            <p:cNvPr id="82" name="曲线"/>
            <p:cNvSpPr>
              <a:spLocks xmlns:a="http://schemas.openxmlformats.org/drawingml/2006/main"/>
            </p:cNvSpPr>
            <p:nvPr/>
          </p:nvSpPr>
          <p:spPr>
            <a:xfrm xmlns:a="http://schemas.openxmlformats.org/drawingml/2006/main" rot="0">
              <a:off x="150812" y="5238749"/>
              <a:ext cx="1695450" cy="1619250"/>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lnTo>
                    <a:pt x="3721" y="1270"/>
                  </a:lnTo>
                  <a:lnTo>
                    <a:pt x="3114" y="571"/>
                  </a:lnTo>
                  <a:lnTo>
                    <a:pt x="3175" y="571"/>
                  </a:lnTo>
                  <a:lnTo>
                    <a:pt x="3175" y="508"/>
                  </a:lnTo>
                  <a:lnTo>
                    <a:pt x="3114" y="508"/>
                  </a:lnTo>
                  <a:lnTo>
                    <a:pt x="0" y="0"/>
                  </a:lnTo>
                  <a:lnTo>
                    <a:pt x="0" y="0"/>
                  </a:lnTo>
                  <a:lnTo>
                    <a:pt x="15653" y="21600"/>
                  </a:lnTo>
                  <a:lnTo>
                    <a:pt x="21600" y="21600"/>
                  </a:lnTo>
                  <a:close/>
                </a:path>
              </a:pathLst>
            </a:custGeom>
            <a:solidFill xmlns:a="http://schemas.openxmlformats.org/drawingml/2006/main">
              <a:srgbClr val="404040"/>
            </a:solidFill>
            <a:ln xmlns:a="http://schemas.openxmlformats.org/drawingml/2006/main" cmpd="sng" cap="flat">
              <a:noFill/>
              <a:prstDash val="solid"/>
              <a:round/>
            </a:ln>
          </p:spPr>
        </p:sp>
      </p:grpSp>
      <p:sp>
        <p:nvSpPr>
          <p:cNvPr id="73" name="文本框"/>
          <p:cNvSpPr>
            <a:spLocks xmlns:a="http://schemas.openxmlformats.org/drawingml/2006/main" noGrp="1"/>
          </p:cNvSpPr>
          <p:nvPr>
            <p:ph type="title"/>
          </p:nvPr>
        </p:nvSpPr>
        <p:spPr>
          <a:xfrm xmlns:a="http://schemas.openxmlformats.org/drawingml/2006/main" rot="0">
            <a:off x="1484311" y="685800"/>
            <a:ext cx="10018713" cy="175259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74" name="文本框"/>
          <p:cNvSpPr>
            <a:spLocks xmlns:a="http://schemas.openxmlformats.org/drawingml/2006/main" noGrp="1"/>
          </p:cNvSpPr>
          <p:nvPr>
            <p:ph type="dt" idx="10"/>
          </p:nvPr>
        </p:nvSpPr>
        <p:spPr>
          <a:xfrm xmlns:a="http://schemas.openxmlformats.org/drawingml/2006/main" rot="0">
            <a:off x="9732656" y="5883275"/>
            <a:ext cx="11430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1000" b="0" i="0">
              <a:solidFill>
                <a:schemeClr val="tx1"/>
              </a:solidFill>
              <a:latin typeface="Corbel" pitchFamily="0" charset="0"/>
              <a:ea typeface="华文楷体" pitchFamily="0" charset="0"/>
              <a:cs typeface="Corbel" pitchFamily="0" charset="0"/>
            </a:endParaRPr>
          </a:p>
        </p:txBody>
      </p:sp>
      <p:sp>
        <p:nvSpPr>
          <p:cNvPr id="75" name="文本框"/>
          <p:cNvSpPr>
            <a:spLocks xmlns:a="http://schemas.openxmlformats.org/drawingml/2006/main" noGrp="1"/>
          </p:cNvSpPr>
          <p:nvPr>
            <p:ph type="ftr"/>
          </p:nvPr>
        </p:nvSpPr>
        <p:spPr>
          <a:xfrm xmlns:a="http://schemas.openxmlformats.org/drawingml/2006/main" rot="0">
            <a:off x="2572278" y="5883275"/>
            <a:ext cx="7084177"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000" b="0" i="0">
              <a:solidFill>
                <a:schemeClr val="tx1"/>
              </a:solidFill>
              <a:latin typeface="Corbel" pitchFamily="0" charset="0"/>
              <a:ea typeface="华文楷体" pitchFamily="0" charset="0"/>
              <a:cs typeface="Corbel" pitchFamily="0" charset="0"/>
            </a:endParaRPr>
          </a:p>
        </p:txBody>
      </p:sp>
      <p:sp>
        <p:nvSpPr>
          <p:cNvPr id="76" name="文本框"/>
          <p:cNvSpPr>
            <a:spLocks xmlns:a="http://schemas.openxmlformats.org/drawingml/2006/main" noGrp="1"/>
          </p:cNvSpPr>
          <p:nvPr>
            <p:ph type="sldNum"/>
          </p:nvPr>
        </p:nvSpPr>
        <p:spPr>
          <a:xfrm xmlns:a="http://schemas.openxmlformats.org/drawingml/2006/main" rot="0">
            <a:off x="10951855" y="5883275"/>
            <a:ext cx="551167"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000" b="0" i="0" u="none" strike="noStrike" kern="1200" cap="none" spc="0" baseline="0">
                <a:solidFill>
                  <a:schemeClr val="tx1"/>
                </a:solidFill>
                <a:latin typeface="Corbel" pitchFamily="0" charset="0"/>
                <a:ea typeface="华文楷体" pitchFamily="0" charset="0"/>
                <a:cs typeface="Corbel" pitchFamily="0" charset="0"/>
              </a:rPr>
              <a:t>&lt;#&gt;</a:t>
            </a:fld>
            <a:endParaRPr lang="zh-CN" altLang="en-US" sz="1000" b="0" i="0">
              <a:solidFill>
                <a:schemeClr val="tx1"/>
              </a:solidFill>
              <a:latin typeface="Corbel" pitchFamily="0" charset="0"/>
              <a:ea typeface="华文楷体" pitchFamily="0" charset="0"/>
              <a:cs typeface="Corbel" pitchFamily="0" charset="0"/>
            </a:endParaRPr>
          </a:p>
        </p:txBody>
      </p:sp>
    </p:spTree>
    <p:extLst>
      <p:ext uri="{BB962C8B-B14F-4D97-AF65-F5344CB8AC3E}">
        <p14:creationId xmlns:p14="http://schemas.microsoft.com/office/powerpoint/2010/main" val="823267467"/>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906067"/>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28645350"/>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76685585"/>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42546927"/>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14492916"/>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55428009"/>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27021430"/>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3868927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blipFill>
          <a:blip r:embed="rId1">
            <a:duotone>
              <a:srgbClr val="B3B9BB"/>
              <a:srgbClr val="FFFFFF"/>
            </a:duotone>
          </a:blip>
          <a:stretch/>
        </a:blipFill>
      </p:bgPr>
    </p:bg>
    <p:spTree>
      <p:nvGrpSpPr>
        <p:cNvPr id="1" name=""/>
        <p:cNvGrpSpPr/>
        <p:nvPr/>
      </p:nvGrpSpPr>
      <p:grpSpPr>
        <a:xfrm>
          <a:off x="0" y="0"/>
          <a:ext cx="0" cy="0"/>
          <a:chOff x="0" y="0"/>
          <a:chExt cx="0" cy="0"/>
        </a:xfrm>
      </p:grpSpPr>
      <p:grpSp>
        <p:nvGrpSpPr>
          <p:cNvPr id="8" name="组合"/>
          <p:cNvGrpSpPr>
            <a:grpSpLocks/>
          </p:cNvGrpSpPr>
          <p:nvPr/>
        </p:nvGrpSpPr>
        <p:grpSpPr>
          <a:xfrm>
            <a:off x="150812" y="0"/>
            <a:ext cx="2436812" cy="6858000"/>
            <a:chOff x="150812" y="0"/>
            <a:chExt cx="2436812" cy="6858000"/>
          </a:xfrm>
        </p:grpSpPr>
        <p:sp>
          <p:nvSpPr>
            <p:cNvPr id="2" name="曲线"/>
            <p:cNvSpPr>
              <a:spLocks/>
            </p:cNvSpPr>
            <p:nvPr/>
          </p:nvSpPr>
          <p:spPr>
            <a:xfrm rot="0">
              <a:off x="457200" y="0"/>
              <a:ext cx="1122362" cy="5329238"/>
            </a:xfrm>
            <a:custGeom>
              <a:gdLst>
                <a:gd name="T1" fmla="*/ 0 w 21600"/>
                <a:gd name="T2" fmla="*/ 0 h 21600"/>
                <a:gd name="T3" fmla="*/ 21600 w 21600"/>
                <a:gd name="T4" fmla="*/ 21600 h 21600"/>
              </a:gdLst>
              <a:rect l="T1" t="T2" r="T3" b="T4"/>
              <a:pathLst>
                <a:path w="21600" h="21600">
                  <a:moveTo>
                    <a:pt x="0" y="21426"/>
                  </a:moveTo>
                  <a:lnTo>
                    <a:pt x="4766" y="21600"/>
                  </a:lnTo>
                  <a:lnTo>
                    <a:pt x="21600" y="0"/>
                  </a:lnTo>
                  <a:lnTo>
                    <a:pt x="16711" y="0"/>
                  </a:lnTo>
                  <a:lnTo>
                    <a:pt x="0" y="21426"/>
                  </a:lnTo>
                  <a:close/>
                </a:path>
              </a:pathLst>
            </a:custGeom>
            <a:solidFill>
              <a:schemeClr val="accent1"/>
            </a:solidFill>
            <a:ln cmpd="sng" cap="flat">
              <a:noFill/>
              <a:prstDash val="solid"/>
              <a:round/>
            </a:ln>
          </p:spPr>
        </p:sp>
        <p:sp>
          <p:nvSpPr>
            <p:cNvPr id="3" name="曲线"/>
            <p:cNvSpPr>
              <a:spLocks/>
            </p:cNvSpPr>
            <p:nvPr/>
          </p:nvSpPr>
          <p:spPr>
            <a:xfrm rot="0">
              <a:off x="150812" y="0"/>
              <a:ext cx="1117600" cy="5276850"/>
            </a:xfrm>
            <a:custGeom>
              <a:gdLst>
                <a:gd name="T1" fmla="*/ 0 w 21600"/>
                <a:gd name="T2" fmla="*/ 0 h 21600"/>
                <a:gd name="T3" fmla="*/ 21600 w 21600"/>
                <a:gd name="T4" fmla="*/ 21600 h 21600"/>
              </a:gdLst>
              <a:rect l="T1" t="T2" r="T3" b="T4"/>
              <a:pathLst>
                <a:path w="21600" h="21600">
                  <a:moveTo>
                    <a:pt x="21600" y="0"/>
                  </a:moveTo>
                  <a:lnTo>
                    <a:pt x="16721" y="0"/>
                  </a:lnTo>
                  <a:lnTo>
                    <a:pt x="0" y="21444"/>
                  </a:lnTo>
                  <a:lnTo>
                    <a:pt x="4817" y="21600"/>
                  </a:lnTo>
                  <a:lnTo>
                    <a:pt x="21600" y="0"/>
                  </a:lnTo>
                  <a:close/>
                </a:path>
              </a:pathLst>
            </a:custGeom>
            <a:solidFill>
              <a:srgbClr val="595959"/>
            </a:solidFill>
            <a:ln cmpd="sng" cap="flat">
              <a:noFill/>
              <a:prstDash val="solid"/>
              <a:round/>
            </a:ln>
          </p:spPr>
        </p:sp>
        <p:sp>
          <p:nvSpPr>
            <p:cNvPr id="4" name="曲线"/>
            <p:cNvSpPr>
              <a:spLocks/>
            </p:cNvSpPr>
            <p:nvPr/>
          </p:nvSpPr>
          <p:spPr>
            <a:xfrm rot="0">
              <a:off x="150812" y="5238749"/>
              <a:ext cx="1228724" cy="1619250"/>
            </a:xfrm>
            <a:custGeom>
              <a:gdLst>
                <a:gd name="T1" fmla="*/ 0 w 21600"/>
                <a:gd name="T2" fmla="*/ 0 h 21600"/>
                <a:gd name="T3" fmla="*/ 21600 w 21600"/>
                <a:gd name="T4" fmla="*/ 21600 h 21600"/>
              </a:gdLst>
              <a:rect l="T1" t="T2" r="T3" b="T4"/>
              <a:pathLst>
                <a:path w="21600" h="21600">
                  <a:moveTo>
                    <a:pt x="0" y="0"/>
                  </a:moveTo>
                  <a:lnTo>
                    <a:pt x="20651" y="21600"/>
                  </a:lnTo>
                  <a:lnTo>
                    <a:pt x="21600" y="21600"/>
                  </a:lnTo>
                  <a:lnTo>
                    <a:pt x="0" y="0"/>
                  </a:lnTo>
                  <a:close/>
                </a:path>
              </a:pathLst>
            </a:custGeom>
            <a:solidFill>
              <a:srgbClr val="262626"/>
            </a:solidFill>
            <a:ln cmpd="sng" cap="flat">
              <a:noFill/>
              <a:prstDash val="solid"/>
              <a:round/>
            </a:ln>
          </p:spPr>
        </p:sp>
        <p:sp>
          <p:nvSpPr>
            <p:cNvPr id="5" name="曲线"/>
            <p:cNvSpPr>
              <a:spLocks/>
            </p:cNvSpPr>
            <p:nvPr/>
          </p:nvSpPr>
          <p:spPr>
            <a:xfrm rot="0">
              <a:off x="457200" y="5291137"/>
              <a:ext cx="1495424" cy="1566863"/>
            </a:xfrm>
            <a:custGeom>
              <a:gdLst>
                <a:gd name="T1" fmla="*/ 0 w 21600"/>
                <a:gd name="T2" fmla="*/ 0 h 21600"/>
                <a:gd name="T3" fmla="*/ 21600 w 21600"/>
                <a:gd name="T4" fmla="*/ 21600 h 21600"/>
              </a:gdLst>
              <a:rect l="T1" t="T2" r="T3" b="T4"/>
              <a:pathLst>
                <a:path w="21600" h="21600">
                  <a:moveTo>
                    <a:pt x="0" y="0"/>
                  </a:moveTo>
                  <a:lnTo>
                    <a:pt x="20843" y="21600"/>
                  </a:lnTo>
                  <a:lnTo>
                    <a:pt x="21600" y="21600"/>
                  </a:lnTo>
                  <a:lnTo>
                    <a:pt x="0" y="0"/>
                  </a:lnTo>
                  <a:close/>
                </a:path>
              </a:pathLst>
            </a:custGeom>
            <a:solidFill>
              <a:srgbClr val="7B480B"/>
            </a:solidFill>
            <a:ln cmpd="sng" cap="flat">
              <a:noFill/>
              <a:prstDash val="solid"/>
              <a:round/>
            </a:ln>
          </p:spPr>
        </p:sp>
        <p:sp>
          <p:nvSpPr>
            <p:cNvPr id="6" name="曲线"/>
            <p:cNvSpPr>
              <a:spLocks/>
            </p:cNvSpPr>
            <p:nvPr/>
          </p:nvSpPr>
          <p:spPr>
            <a:xfrm rot="0">
              <a:off x="457200" y="5286375"/>
              <a:ext cx="2130424" cy="1571624"/>
            </a:xfrm>
            <a:custGeom>
              <a:gdLst>
                <a:gd name="T1" fmla="*/ 0 w 21600"/>
                <a:gd name="T2" fmla="*/ 0 h 21600"/>
                <a:gd name="T3" fmla="*/ 21600 w 21600"/>
                <a:gd name="T4" fmla="*/ 21600 h 21600"/>
              </a:gdLst>
              <a:rect l="T1" t="T2" r="T3" b="T4"/>
              <a:pathLst>
                <a:path w="21600" h="21600">
                  <a:moveTo>
                    <a:pt x="0" y="65"/>
                  </a:moveTo>
                  <a:lnTo>
                    <a:pt x="15161" y="21600"/>
                  </a:lnTo>
                  <a:lnTo>
                    <a:pt x="21600" y="21600"/>
                  </a:lnTo>
                  <a:lnTo>
                    <a:pt x="2510" y="589"/>
                  </a:lnTo>
                  <a:lnTo>
                    <a:pt x="0" y="0"/>
                  </a:lnTo>
                  <a:lnTo>
                    <a:pt x="0" y="65"/>
                  </a:lnTo>
                  <a:close/>
                </a:path>
              </a:pathLst>
            </a:custGeom>
            <a:solidFill>
              <a:srgbClr val="B96D11"/>
            </a:solidFill>
            <a:ln cmpd="sng" cap="flat">
              <a:noFill/>
              <a:prstDash val="solid"/>
              <a:round/>
            </a:ln>
          </p:spPr>
        </p:sp>
        <p:sp>
          <p:nvSpPr>
            <p:cNvPr id="7" name="曲线"/>
            <p:cNvSpPr>
              <a:spLocks/>
            </p:cNvSpPr>
            <p:nvPr/>
          </p:nvSpPr>
          <p:spPr>
            <a:xfrm rot="0">
              <a:off x="150812" y="5238749"/>
              <a:ext cx="1695450" cy="1619250"/>
            </a:xfrm>
            <a:custGeom>
              <a:gdLst>
                <a:gd name="T1" fmla="*/ 0 w 21600"/>
                <a:gd name="T2" fmla="*/ 0 h 21600"/>
                <a:gd name="T3" fmla="*/ 21600 w 21600"/>
                <a:gd name="T4" fmla="*/ 21600 h 21600"/>
              </a:gdLst>
              <a:rect l="T1" t="T2" r="T3" b="T4"/>
              <a:pathLst>
                <a:path w="21600" h="21600">
                  <a:moveTo>
                    <a:pt x="21600" y="21600"/>
                  </a:moveTo>
                  <a:lnTo>
                    <a:pt x="3721" y="1270"/>
                  </a:lnTo>
                  <a:lnTo>
                    <a:pt x="3114" y="571"/>
                  </a:lnTo>
                  <a:lnTo>
                    <a:pt x="3175" y="571"/>
                  </a:lnTo>
                  <a:lnTo>
                    <a:pt x="3175" y="508"/>
                  </a:lnTo>
                  <a:lnTo>
                    <a:pt x="3114" y="508"/>
                  </a:lnTo>
                  <a:lnTo>
                    <a:pt x="0" y="0"/>
                  </a:lnTo>
                  <a:lnTo>
                    <a:pt x="0" y="0"/>
                  </a:lnTo>
                  <a:lnTo>
                    <a:pt x="15653" y="21600"/>
                  </a:lnTo>
                  <a:lnTo>
                    <a:pt x="21600" y="21600"/>
                  </a:lnTo>
                  <a:close/>
                </a:path>
              </a:pathLst>
            </a:custGeom>
            <a:solidFill>
              <a:srgbClr val="404040"/>
            </a:solidFill>
            <a:ln cmpd="sng" cap="flat">
              <a:noFill/>
              <a:prstDash val="solid"/>
              <a:round/>
            </a:ln>
          </p:spPr>
        </p:sp>
      </p:grpSp>
      <p:sp>
        <p:nvSpPr>
          <p:cNvPr id="9" name="文本框"/>
          <p:cNvSpPr>
            <a:spLocks noGrp="1"/>
          </p:cNvSpPr>
          <p:nvPr>
            <p:ph type="title"/>
          </p:nvPr>
        </p:nvSpPr>
        <p:spPr>
          <a:xfrm rot="0">
            <a:off x="1484311" y="685800"/>
            <a:ext cx="10018713" cy="1752598"/>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10" name="文本框"/>
          <p:cNvSpPr>
            <a:spLocks noGrp="1"/>
          </p:cNvSpPr>
          <p:nvPr>
            <p:ph type="body" idx="1"/>
          </p:nvPr>
        </p:nvSpPr>
        <p:spPr>
          <a:xfrm rot="0">
            <a:off x="1484310" y="2666999"/>
            <a:ext cx="10018713" cy="3124201"/>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1" name="文本框"/>
          <p:cNvSpPr>
            <a:spLocks noGrp="1"/>
          </p:cNvSpPr>
          <p:nvPr>
            <p:ph type="dt" idx="2"/>
          </p:nvPr>
        </p:nvSpPr>
        <p:spPr>
          <a:xfrm rot="0">
            <a:off x="9732656" y="5883275"/>
            <a:ext cx="114300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1000" b="0" i="0">
                <a:solidFill>
                  <a:schemeClr val="tx1"/>
                </a:solidFill>
                <a:latin typeface="Corbel" pitchFamily="0" charset="0"/>
                <a:ea typeface="华文楷体" pitchFamily="0" charset="0"/>
                <a:cs typeface="Corbel" pitchFamily="0" charset="0"/>
              </a:rPr>
              <a:t>9/27/2024</a:t>
            </a:fld>
            <a:endParaRPr lang="zh-CN" altLang="en-US" sz="1000" b="0" i="0">
              <a:solidFill>
                <a:schemeClr val="tx1"/>
              </a:solidFill>
              <a:latin typeface="Corbel" pitchFamily="0" charset="0"/>
              <a:ea typeface="华文楷体" pitchFamily="0" charset="0"/>
              <a:cs typeface="Corbel" pitchFamily="0" charset="0"/>
            </a:endParaRPr>
          </a:p>
        </p:txBody>
      </p:sp>
      <p:sp>
        <p:nvSpPr>
          <p:cNvPr id="12" name="文本框"/>
          <p:cNvSpPr>
            <a:spLocks noGrp="1"/>
          </p:cNvSpPr>
          <p:nvPr>
            <p:ph type="ftr" idx="3"/>
          </p:nvPr>
        </p:nvSpPr>
        <p:spPr>
          <a:xfrm rot="0">
            <a:off x="2572278" y="5883275"/>
            <a:ext cx="7084177" cy="365125"/>
          </a:xfrm>
          <a:prstGeom prst="rect"/>
          <a:noFill/>
          <a:ln w="12700" cmpd="sng" cap="flat">
            <a:noFill/>
            <a:prstDash val="solid"/>
            <a:miter/>
          </a:ln>
        </p:spPr>
        <p:txBody>
          <a:bodyPr vert="horz" wrap="square" lIns="91440" tIns="45720" rIns="91440" bIns="45720" anchor="ctr" anchorCtr="0">
            <a:prstTxWarp prst="textNoShape"/>
          </a:bodyPr>
          <a:lstStyle/>
          <a:p>
            <a:pPr algn="l"/>
            <a:endParaRPr lang="zh-CN" altLang="en-US" sz="1000" b="0" i="0">
              <a:solidFill>
                <a:schemeClr val="tx1"/>
              </a:solidFill>
              <a:latin typeface="Corbel" pitchFamily="0" charset="0"/>
              <a:ea typeface="华文楷体" pitchFamily="0" charset="0"/>
              <a:cs typeface="Corbel" pitchFamily="0" charset="0"/>
            </a:endParaRPr>
          </a:p>
        </p:txBody>
      </p:sp>
      <p:sp>
        <p:nvSpPr>
          <p:cNvPr id="13" name="文本框"/>
          <p:cNvSpPr>
            <a:spLocks noGrp="1"/>
          </p:cNvSpPr>
          <p:nvPr>
            <p:ph type="sldNum" idx="4"/>
          </p:nvPr>
        </p:nvSpPr>
        <p:spPr>
          <a:xfrm rot="0">
            <a:off x="10951855" y="5883275"/>
            <a:ext cx="551167"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1000" b="0" i="0" u="none" strike="noStrike" kern="1200" cap="none" spc="0" baseline="0">
                <a:solidFill>
                  <a:schemeClr val="tx1"/>
                </a:solidFill>
                <a:latin typeface="Corbel" pitchFamily="0" charset="0"/>
                <a:ea typeface="华文楷体" pitchFamily="0" charset="0"/>
                <a:cs typeface="Corbel" pitchFamily="0" charset="0"/>
              </a:rPr>
              <a:t>&lt;#&gt;</a:t>
            </a:fld>
            <a:endParaRPr lang="zh-CN" altLang="en-US" sz="1000" b="0" i="0">
              <a:solidFill>
                <a:schemeClr val="tx1"/>
              </a:solidFill>
              <a:latin typeface="Corbel" pitchFamily="0" charset="0"/>
              <a:ea typeface="华文楷体" pitchFamily="0" charset="0"/>
              <a:cs typeface="Corbel" pitchFamily="0" charset="0"/>
            </a:endParaRPr>
          </a:p>
        </p:txBody>
      </p:sp>
    </p:spTree>
    <p:extLst>
      <p:ext uri="{BB962C8B-B14F-4D97-AF65-F5344CB8AC3E}">
        <p14:creationId xmlns:p14="http://schemas.microsoft.com/office/powerpoint/2010/main" val="1608698438"/>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hf sldNum="0" hdr="0" ftr="0" dt="0"/>
  <p:txStyles>
    <p:titleStyle>
      <a:lvl1pPr algn="ctr" defTabSz="914400" eaLnBrk="1" fontAlgn="auto" latinLnBrk="0" hangingPunct="1">
        <a:spcBef>
          <a:spcPts val="0"/>
        </a:spcBef>
        <a:buNone/>
        <a:defRPr sz="4000" kern="1200" cap="none">
          <a:solidFill>
            <a:schemeClr val="tx1"/>
          </a:solidFill>
          <a:latin typeface="Corbel" pitchFamily="0" charset="0"/>
          <a:ea typeface="华文楷体" pitchFamily="0" charset="0"/>
          <a:cs typeface="Corbel" pitchFamily="0" charset="0"/>
        </a:defRPr>
      </a:lvl1pPr>
    </p:titleStyle>
    <p:bodyStyle>
      <a:lvl1pPr marL="285750" indent="-285750" algn="l" defTabSz="914400" eaLnBrk="1" fontAlgn="auto" latinLnBrk="0" hangingPunct="1">
        <a:spcBef>
          <a:spcPct val="20000"/>
        </a:spcBef>
        <a:spcAft>
          <a:spcPts val="600"/>
        </a:spcAft>
        <a:buClr>
          <a:srgbClr val="B96D11"/>
        </a:buClr>
        <a:buSzPct val="145000"/>
        <a:buFont typeface="Arial" pitchFamily="0" charset="0"/>
        <a:buChar char="•"/>
        <a:defRPr sz="2400" kern="1200" cap="none">
          <a:solidFill>
            <a:schemeClr val="tx1"/>
          </a:solidFill>
          <a:latin typeface="Corbel" pitchFamily="0" charset="0"/>
          <a:ea typeface="华文楷体" pitchFamily="0" charset="0"/>
          <a:cs typeface="Corbel" pitchFamily="0" charset="0"/>
        </a:defRPr>
      </a:lvl1pPr>
      <a:lvl2pPr marL="742950" indent="-285750" algn="l" defTabSz="914400" eaLnBrk="1" fontAlgn="auto" latinLnBrk="0" hangingPunct="1">
        <a:spcBef>
          <a:spcPct val="20000"/>
        </a:spcBef>
        <a:spcAft>
          <a:spcPts val="600"/>
        </a:spcAft>
        <a:buClr>
          <a:srgbClr val="B96D11"/>
        </a:buClr>
        <a:buSzPct val="145000"/>
        <a:buFont typeface="Arial" pitchFamily="0" charset="0"/>
        <a:buChar char="•"/>
        <a:defRPr sz="2000" kern="1200" cap="none">
          <a:solidFill>
            <a:schemeClr val="tx1"/>
          </a:solidFill>
          <a:latin typeface="Corbel" pitchFamily="0" charset="0"/>
          <a:ea typeface="华文楷体" pitchFamily="0" charset="0"/>
          <a:cs typeface="Corbel" pitchFamily="0" charset="0"/>
        </a:defRPr>
      </a:lvl2pPr>
      <a:lvl3pPr marL="1200150" indent="-285750" algn="l" defTabSz="914400" eaLnBrk="1" fontAlgn="auto" latinLnBrk="0" hangingPunct="1">
        <a:spcBef>
          <a:spcPct val="20000"/>
        </a:spcBef>
        <a:spcAft>
          <a:spcPts val="600"/>
        </a:spcAft>
        <a:buClr>
          <a:srgbClr val="B96D11"/>
        </a:buClr>
        <a:buSzPct val="145000"/>
        <a:buFont typeface="Arial" pitchFamily="0" charset="0"/>
        <a:buChar char="•"/>
        <a:defRPr sz="1800" kern="1200" cap="none">
          <a:solidFill>
            <a:schemeClr val="tx1"/>
          </a:solidFill>
          <a:latin typeface="Corbel" pitchFamily="0" charset="0"/>
          <a:ea typeface="华文楷体" pitchFamily="0" charset="0"/>
          <a:cs typeface="Corbel" pitchFamily="0" charset="0"/>
        </a:defRPr>
      </a:lvl3pPr>
      <a:lvl4pPr marL="1543050" indent="-171450" algn="l" defTabSz="914400" eaLnBrk="1" fontAlgn="auto" latinLnBrk="0" hangingPunct="1">
        <a:spcBef>
          <a:spcPct val="20000"/>
        </a:spcBef>
        <a:spcAft>
          <a:spcPts val="600"/>
        </a:spcAft>
        <a:buClr>
          <a:srgbClr val="B96D11"/>
        </a:buClr>
        <a:buSzPct val="145000"/>
        <a:buFont typeface="Arial" pitchFamily="0" charset="0"/>
        <a:buChar char="•"/>
        <a:defRPr sz="1600" kern="1200" cap="none">
          <a:solidFill>
            <a:schemeClr val="tx1"/>
          </a:solidFill>
          <a:latin typeface="Corbel" pitchFamily="0" charset="0"/>
          <a:ea typeface="华文楷体" pitchFamily="0" charset="0"/>
          <a:cs typeface="Corbel" pitchFamily="0" charset="0"/>
        </a:defRPr>
      </a:lvl4pPr>
      <a:lvl5pPr marL="2000250" indent="-171450" algn="l" defTabSz="914400" eaLnBrk="1" fontAlgn="auto" latinLnBrk="0" hangingPunct="1">
        <a:spcBef>
          <a:spcPct val="20000"/>
        </a:spcBef>
        <a:spcAft>
          <a:spcPts val="600"/>
        </a:spcAft>
        <a:buClr>
          <a:srgbClr val="B96D11"/>
        </a:buClr>
        <a:buSzPct val="145000"/>
        <a:buFont typeface="Arial" pitchFamily="0" charset="0"/>
        <a:buChar char="•"/>
        <a:defRPr sz="1400" kern="1200" cap="none">
          <a:solidFill>
            <a:schemeClr val="tx1"/>
          </a:solidFill>
          <a:latin typeface="Corbel" pitchFamily="0" charset="0"/>
          <a:ea typeface="华文楷体" pitchFamily="0" charset="0"/>
          <a:cs typeface="Corbel" pitchFamily="0" charset="0"/>
        </a:defRPr>
      </a:lvl5pPr>
      <a:lvl6pPr marL="2514600" indent="-228600" algn="l" defTabSz="914400" eaLnBrk="1" fontAlgn="auto" latinLnBrk="0" hangingPunct="1">
        <a:spcBef>
          <a:spcPct val="20000"/>
        </a:spcBef>
        <a:spcAft>
          <a:spcPts val="600"/>
        </a:spcAft>
        <a:buClr>
          <a:srgbClr val="B96D11"/>
        </a:buClr>
        <a:buSzPct val="145000"/>
        <a:buFont typeface="Arial" pitchFamily="0" charset="0"/>
        <a:buChar char="•"/>
        <a:defRPr sz="1400" kern="1200" cap="none">
          <a:solidFill>
            <a:schemeClr val="tx1"/>
          </a:solidFill>
          <a:latin typeface="Corbel" pitchFamily="0" charset="0"/>
          <a:ea typeface="华文楷体" pitchFamily="0" charset="0"/>
          <a:cs typeface="Corbel" pitchFamily="0" charset="0"/>
        </a:defRPr>
      </a:lvl6pPr>
      <a:lvl7pPr marL="2971800" indent="-228600" algn="l" defTabSz="914400" eaLnBrk="1" fontAlgn="auto" latinLnBrk="0" hangingPunct="1">
        <a:spcBef>
          <a:spcPct val="20000"/>
        </a:spcBef>
        <a:spcAft>
          <a:spcPts val="600"/>
        </a:spcAft>
        <a:buClr>
          <a:srgbClr val="B96D11"/>
        </a:buClr>
        <a:buSzPct val="145000"/>
        <a:buFont typeface="Arial" pitchFamily="0" charset="0"/>
        <a:buChar char="•"/>
        <a:defRPr sz="1400" kern="1200" cap="none">
          <a:solidFill>
            <a:schemeClr val="tx1"/>
          </a:solidFill>
          <a:latin typeface="Corbel" pitchFamily="0" charset="0"/>
          <a:ea typeface="华文楷体" pitchFamily="0" charset="0"/>
          <a:cs typeface="Corbel" pitchFamily="0" charset="0"/>
        </a:defRPr>
      </a:lvl7pPr>
      <a:lvl8pPr marL="3429000" indent="-228600" algn="l" defTabSz="914400" eaLnBrk="1" fontAlgn="auto" latinLnBrk="0" hangingPunct="1">
        <a:spcBef>
          <a:spcPct val="20000"/>
        </a:spcBef>
        <a:spcAft>
          <a:spcPts val="600"/>
        </a:spcAft>
        <a:buClr>
          <a:srgbClr val="B96D11"/>
        </a:buClr>
        <a:buSzPct val="145000"/>
        <a:buFont typeface="Arial" pitchFamily="0" charset="0"/>
        <a:buChar char="•"/>
        <a:defRPr sz="1400" kern="1200" cap="none">
          <a:solidFill>
            <a:schemeClr val="tx1"/>
          </a:solidFill>
          <a:latin typeface="Corbel" pitchFamily="0" charset="0"/>
          <a:ea typeface="华文楷体" pitchFamily="0" charset="0"/>
          <a:cs typeface="Corbel" pitchFamily="0" charset="0"/>
        </a:defRPr>
      </a:lvl8pPr>
      <a:lvl9pPr marL="3429000" indent="-228600" algn="l" defTabSz="914400" eaLnBrk="1" fontAlgn="auto" latinLnBrk="0" hangingPunct="1">
        <a:spcBef>
          <a:spcPct val="20000"/>
        </a:spcBef>
        <a:spcAft>
          <a:spcPts val="600"/>
        </a:spcAft>
        <a:buClr>
          <a:srgbClr val="B96D11"/>
        </a:buClr>
        <a:buSzPct val="145000"/>
        <a:buFont typeface="Arial" pitchFamily="0" charset="0"/>
        <a:buChar char="•"/>
        <a:defRPr sz="1400" kern="1200" cap="none">
          <a:solidFill>
            <a:schemeClr val="tx1"/>
          </a:solidFill>
          <a:latin typeface="Corbel" pitchFamily="0" charset="0"/>
          <a:ea typeface="华文楷体" pitchFamily="0" charset="0"/>
          <a:cs typeface="Corbe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3.xml"/></Relationships>
</file>

<file path=ppt/slides/slide1.xml><?xml version="1.0" encoding="utf-8"?>
<p:sld xmlns:p="http://schemas.openxmlformats.org/presentationml/2006/main" xmlns:r="http://schemas.openxmlformats.org/officeDocument/2006/relationships" xmlns:a="http://schemas.openxmlformats.org/drawingml/2006/main">
  <p:cSld>
    <p:bg>
      <p:bgPr>
        <a:blipFill>
          <a:blip r:embed="rId1">
            <a:duotone>
              <a:srgbClr val="B3B9BB"/>
              <a:srgbClr val="FFFFFF"/>
            </a:duotone>
          </a:blip>
          <a:stretch/>
        </a:blipFill>
      </p:bgPr>
    </p:bg>
    <p:spTree>
      <p:nvGrpSpPr>
        <p:cNvPr id="1" name=""/>
        <p:cNvGrpSpPr/>
        <p:nvPr/>
      </p:nvGrpSpPr>
      <p:grpSpPr>
        <a:xfrm>
          <a:off x="0" y="0"/>
          <a:ext cx="0" cy="0"/>
          <a:chOff x="0" y="0"/>
          <a:chExt cx="0" cy="0"/>
        </a:xfrm>
      </p:grpSpPr>
      <p:sp>
        <p:nvSpPr>
          <p:cNvPr id="26" name="文本框"/>
          <p:cNvSpPr>
            <a:spLocks noGrp="1"/>
          </p:cNvSpPr>
          <p:nvPr>
            <p:ph type="ctrTitle"/>
          </p:nvPr>
        </p:nvSpPr>
        <p:spPr>
          <a:xfrm rot="0">
            <a:off x="1349751" y="1307635"/>
            <a:ext cx="7766935" cy="1024466"/>
          </a:xfrm>
          <a:prstGeom prst="rect"/>
          <a:noFill/>
          <a:ln w="12700" cmpd="sng" cap="flat">
            <a:noFill/>
            <a:prstDash val="solid"/>
            <a:miter/>
          </a:ln>
        </p:spPr>
        <p:txBody>
          <a:bodyPr vert="horz" wrap="square" lIns="91440" tIns="45720" rIns="91440" bIns="45720" anchor="b" anchorCtr="0">
            <a:prstTxWarp prst="textNoShape"/>
          </a:bodyPr>
          <a:lstStyle/>
          <a:p>
            <a:pPr marL="0" indent="0" algn="r">
              <a:lnSpc>
                <a:spcPct val="100000"/>
              </a:lnSpc>
              <a:spcBef>
                <a:spcPts val="0"/>
              </a:spcBef>
              <a:spcAft>
                <a:spcPts val="0"/>
              </a:spcAft>
              <a:buNone/>
            </a:pPr>
            <a:br>
              <a:rPr lang="zh-CN" altLang="en-US" sz="5400" b="1"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楷体" pitchFamily="0" charset="0"/>
                <a:cs typeface="Times New Roman" pitchFamily="18" charset="0"/>
              </a:rPr>
            </a:br>
            <a:br>
              <a:rPr lang="zh-CN" altLang="en-US" sz="5400" b="1"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楷体" pitchFamily="0" charset="0"/>
                <a:cs typeface="Times New Roman" pitchFamily="18" charset="0"/>
              </a:rPr>
            </a:br>
            <a:br>
              <a:rPr lang="zh-CN" altLang="en-US" sz="5400" b="1"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楷体" pitchFamily="0" charset="0"/>
                <a:cs typeface="Times New Roman" pitchFamily="18" charset="0"/>
              </a:rPr>
            </a:br>
            <a:br>
              <a:rPr lang="zh-CN" altLang="en-US" sz="5400" b="1"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楷体" pitchFamily="0" charset="0"/>
                <a:cs typeface="Times New Roman" pitchFamily="18" charset="0"/>
              </a:rPr>
            </a:br>
            <a:br>
              <a:rPr lang="zh-CN" altLang="en-US" sz="5400" b="1"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楷体" pitchFamily="0" charset="0"/>
                <a:cs typeface="Times New Roman" pitchFamily="18" charset="0"/>
              </a:rPr>
            </a:br>
            <a:br>
              <a:rPr lang="zh-CN" altLang="en-US" sz="5400" b="1"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楷体" pitchFamily="0" charset="0"/>
                <a:cs typeface="Times New Roman" pitchFamily="18" charset="0"/>
              </a:rPr>
            </a:br>
            <a:r>
              <a:rPr lang="en-US" altLang="zh-CN" sz="4800" b="1"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楷体" pitchFamily="0" charset="0"/>
                <a:cs typeface="Times New Roman" pitchFamily="18" charset="0"/>
              </a:rPr>
              <a:t>Employee Performance Analysis Using Excel</a:t>
            </a:r>
            <a:endParaRPr lang="zh-CN" altLang="en-US" sz="5400" b="1"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楷体" pitchFamily="0" charset="0"/>
              <a:cs typeface="Times New Roman" pitchFamily="18" charset="0"/>
            </a:endParaRPr>
          </a:p>
        </p:txBody>
      </p:sp>
      <p:sp>
        <p:nvSpPr>
          <p:cNvPr id="27" name="文本框"/>
          <p:cNvSpPr>
            <a:spLocks noGrp="1"/>
          </p:cNvSpPr>
          <p:nvPr>
            <p:ph type="subTitle" idx="1"/>
          </p:nvPr>
        </p:nvSpPr>
        <p:spPr>
          <a:xfrm rot="0">
            <a:off x="422786" y="4601523"/>
            <a:ext cx="5673214" cy="189768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ct val="20000"/>
              </a:spcBef>
              <a:spcAft>
                <a:spcPts val="600"/>
              </a:spcAft>
              <a:buNone/>
            </a:pPr>
            <a:r>
              <a:rPr lang="en-US" altLang="zh-CN" sz="1900" b="0" i="0" u="none" strike="noStrike" kern="1200" cap="none" spc="0" baseline="0">
                <a:solidFill>
                  <a:schemeClr val="tx1"/>
                </a:solidFill>
                <a:latin typeface="Times New Roman" pitchFamily="18" charset="0"/>
                <a:ea typeface="华文楷体" pitchFamily="0" charset="0"/>
                <a:cs typeface="Times New Roman" pitchFamily="18" charset="0"/>
              </a:rPr>
              <a:t>PRESENTED BY : O.BHARATHI</a:t>
            </a:r>
            <a:endParaRPr lang="en-US" altLang="zh-CN" sz="1900" b="0" i="0" u="none" strike="noStrike" kern="1200" cap="none" spc="0" baseline="0">
              <a:solidFill>
                <a:schemeClr val="tx1"/>
              </a:solidFill>
              <a:latin typeface="Times New Roman" pitchFamily="18" charset="0"/>
              <a:ea typeface="华文楷体" pitchFamily="0" charset="0"/>
              <a:cs typeface="Times New Roman" pitchFamily="18" charset="0"/>
            </a:endParaRPr>
          </a:p>
          <a:p>
            <a:pPr marL="0" indent="0" algn="l">
              <a:lnSpc>
                <a:spcPct val="90000"/>
              </a:lnSpc>
              <a:spcBef>
                <a:spcPct val="20000"/>
              </a:spcBef>
              <a:spcAft>
                <a:spcPts val="600"/>
              </a:spcAft>
              <a:buNone/>
            </a:pPr>
            <a:r>
              <a:rPr lang="en-US" altLang="zh-CN" sz="1900" b="0" i="0" u="none" strike="noStrike" kern="1200" cap="none" spc="0" baseline="0">
                <a:solidFill>
                  <a:schemeClr val="tx1"/>
                </a:solidFill>
                <a:latin typeface="Times New Roman" pitchFamily="18" charset="0"/>
                <a:ea typeface="华文楷体" pitchFamily="0" charset="0"/>
                <a:cs typeface="Times New Roman" pitchFamily="18" charset="0"/>
              </a:rPr>
              <a:t>REGISTER NO: 422200453</a:t>
            </a:r>
            <a:endParaRPr lang="en-US" altLang="zh-CN" sz="1900" b="0" i="0" u="none" strike="noStrike" kern="1200" cap="none" spc="0" baseline="0">
              <a:solidFill>
                <a:schemeClr val="tx1"/>
              </a:solidFill>
              <a:latin typeface="Times New Roman" pitchFamily="18" charset="0"/>
              <a:ea typeface="华文楷体" pitchFamily="0" charset="0"/>
              <a:cs typeface="Times New Roman" pitchFamily="18" charset="0"/>
            </a:endParaRPr>
          </a:p>
          <a:p>
            <a:pPr marL="0" indent="0" algn="l">
              <a:lnSpc>
                <a:spcPct val="90000"/>
              </a:lnSpc>
              <a:spcBef>
                <a:spcPct val="20000"/>
              </a:spcBef>
              <a:spcAft>
                <a:spcPts val="600"/>
              </a:spcAft>
              <a:buNone/>
            </a:pPr>
            <a:r>
              <a:rPr lang="en-US" altLang="zh-CN" sz="1900" b="0" i="0" u="none" strike="noStrike" kern="1200" cap="none" spc="0" baseline="0">
                <a:solidFill>
                  <a:schemeClr val="tx1"/>
                </a:solidFill>
                <a:latin typeface="Times New Roman" pitchFamily="18" charset="0"/>
                <a:ea typeface="华文楷体" pitchFamily="0" charset="0"/>
                <a:cs typeface="Times New Roman" pitchFamily="18" charset="0"/>
              </a:rPr>
              <a:t>DEPARTMENT</a:t>
            </a:r>
            <a:r>
              <a:rPr lang="en-US" altLang="zh-CN" sz="1900" b="0" i="0" u="none" strike="noStrike" kern="1200" cap="none" spc="0" baseline="0">
                <a:solidFill>
                  <a:schemeClr val="tx1"/>
                </a:solidFill>
                <a:latin typeface="Times New Roman" pitchFamily="18" charset="0"/>
                <a:ea typeface="华文楷体" pitchFamily="0" charset="0"/>
                <a:cs typeface="Times New Roman" pitchFamily="18" charset="0"/>
              </a:rPr>
              <a:t>: B.COM(ISM)</a:t>
            </a:r>
            <a:endParaRPr lang="en-US" altLang="zh-CN" sz="1900" b="0" i="0" u="none" strike="noStrike" kern="1200" cap="none" spc="0" baseline="0">
              <a:solidFill>
                <a:schemeClr val="tx1"/>
              </a:solidFill>
              <a:latin typeface="Times New Roman" pitchFamily="18" charset="0"/>
              <a:ea typeface="华文楷体" pitchFamily="0" charset="0"/>
              <a:cs typeface="Times New Roman" pitchFamily="18" charset="0"/>
            </a:endParaRPr>
          </a:p>
          <a:p>
            <a:pPr marL="0" indent="0" algn="l">
              <a:lnSpc>
                <a:spcPct val="90000"/>
              </a:lnSpc>
              <a:spcBef>
                <a:spcPct val="20000"/>
              </a:spcBef>
              <a:spcAft>
                <a:spcPts val="600"/>
              </a:spcAft>
              <a:buNone/>
            </a:pPr>
            <a:r>
              <a:rPr lang="en-US" altLang="zh-CN" sz="1900" b="0" i="0" u="none" strike="noStrike" kern="1200" cap="none" spc="0" baseline="0">
                <a:solidFill>
                  <a:schemeClr val="tx1"/>
                </a:solidFill>
                <a:latin typeface="Times New Roman" pitchFamily="18" charset="0"/>
                <a:ea typeface="华文楷体" pitchFamily="0" charset="0"/>
                <a:cs typeface="Times New Roman" pitchFamily="18" charset="0"/>
              </a:rPr>
              <a:t>COLLEGE:THE QUAID-E-MILLETH COLLEGE MEN</a:t>
            </a:r>
            <a:endParaRPr lang="en-US" altLang="zh-CN" sz="1900" b="0" i="0" u="none" strike="noStrike" kern="1200" cap="none" spc="0" baseline="0">
              <a:solidFill>
                <a:schemeClr val="tx1"/>
              </a:solidFill>
              <a:latin typeface="Times New Roman" pitchFamily="18" charset="0"/>
              <a:ea typeface="华文楷体" pitchFamily="0" charset="0"/>
              <a:cs typeface="Times New Roman" pitchFamily="18" charset="0"/>
            </a:endParaRPr>
          </a:p>
          <a:p>
            <a:pPr marL="0" indent="0" algn="l">
              <a:lnSpc>
                <a:spcPct val="90000"/>
              </a:lnSpc>
              <a:spcBef>
                <a:spcPct val="20000"/>
              </a:spcBef>
              <a:spcAft>
                <a:spcPts val="600"/>
              </a:spcAft>
              <a:buNone/>
            </a:pPr>
            <a:endParaRPr lang="zh-CN" altLang="en-US" sz="1900" b="0" i="0" u="none" strike="noStrike" kern="1200" cap="none" spc="0" baseline="0">
              <a:solidFill>
                <a:schemeClr val="tx1"/>
              </a:solidFill>
              <a:latin typeface="Corbel" pitchFamily="0" charset="0"/>
              <a:ea typeface="华文楷体" pitchFamily="0" charset="0"/>
              <a:cs typeface="Lucida Sans"/>
            </a:endParaRPr>
          </a:p>
        </p:txBody>
      </p:sp>
    </p:spTree>
    <p:extLst>
      <p:ext uri="{BB962C8B-B14F-4D97-AF65-F5344CB8AC3E}">
        <p14:creationId xmlns:p14="http://schemas.microsoft.com/office/powerpoint/2010/main" val="1091510850"/>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blipFill>
          <a:blip r:embed="rId1">
            <a:duotone>
              <a:srgbClr val="B3B9BB"/>
              <a:srgbClr val="FFFFFF"/>
            </a:duotone>
          </a:blip>
          <a:stretch/>
        </a:blipFill>
      </p:bgPr>
    </p:bg>
    <p:spTree>
      <p:nvGrpSpPr>
        <p:cNvPr id="1" name=""/>
        <p:cNvGrpSpPr/>
        <p:nvPr/>
      </p:nvGrpSpPr>
      <p:grpSpPr>
        <a:xfrm>
          <a:off x="0" y="0"/>
          <a:ext cx="0" cy="0"/>
          <a:chOff x="0" y="0"/>
          <a:chExt cx="0" cy="0"/>
        </a:xfrm>
      </p:grpSpPr>
      <p:sp>
        <p:nvSpPr>
          <p:cNvPr id="67" name="文本框"/>
          <p:cNvSpPr>
            <a:spLocks noGrp="1"/>
          </p:cNvSpPr>
          <p:nvPr>
            <p:ph type="title"/>
          </p:nvPr>
        </p:nvSpPr>
        <p:spPr>
          <a:xfrm rot="0">
            <a:off x="1484311" y="685800"/>
            <a:ext cx="10018713" cy="1752598"/>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4000" b="1"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楷体" pitchFamily="0" charset="0"/>
                <a:cs typeface="Times New Roman" pitchFamily="18" charset="0"/>
              </a:rPr>
              <a:t>MODELLING APPROACH</a:t>
            </a:r>
            <a:endParaRPr lang="zh-CN" altLang="en-US" sz="4000" b="1"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楷体" pitchFamily="0" charset="0"/>
              <a:cs typeface="Times New Roman" pitchFamily="18" charset="0"/>
            </a:endParaRPr>
          </a:p>
        </p:txBody>
      </p:sp>
      <p:sp>
        <p:nvSpPr>
          <p:cNvPr id="68" name="文本框"/>
          <p:cNvSpPr>
            <a:spLocks noGrp="1"/>
          </p:cNvSpPr>
          <p:nvPr>
            <p:ph type="body" idx="1"/>
          </p:nvPr>
        </p:nvSpPr>
        <p:spPr>
          <a:xfrm rot="0">
            <a:off x="677334" y="1534161"/>
            <a:ext cx="8596668" cy="4507202"/>
          </a:xfrm>
          <a:prstGeom prst="rect"/>
          <a:noFill/>
          <a:ln w="12700" cmpd="sng" cap="flat">
            <a:noFill/>
            <a:prstDash val="solid"/>
            <a:miter/>
          </a:ln>
        </p:spPr>
        <p:txBody>
          <a:bodyPr vert="horz" wrap="square" lIns="91440" tIns="45720" rIns="91440" bIns="45720" anchor="ctr" anchorCtr="0">
            <a:prstTxWarp prst="textNoShape"/>
          </a:bodyPr>
          <a:lstStyle/>
          <a:p>
            <a:pPr marL="285750" indent="-285750" algn="just">
              <a:lnSpc>
                <a:spcPct val="100000"/>
              </a:lnSpc>
              <a:spcBef>
                <a:spcPct val="20000"/>
              </a:spcBef>
              <a:spcAft>
                <a:spcPts val="600"/>
              </a:spcAft>
              <a:buClr>
                <a:srgbClr val="B96D11"/>
              </a:buClr>
              <a:buSzPct val="145000"/>
              <a:buFont typeface="Arial" pitchFamily="0" charset="0"/>
              <a:buChar char="•"/>
            </a:pPr>
            <a:r>
              <a:rPr lang="en-US" altLang="zh-CN" sz="2400" b="0" i="0" u="none" strike="noStrike" kern="1200" cap="none" spc="0" baseline="0">
                <a:solidFill>
                  <a:schemeClr val="tx1"/>
                </a:solidFill>
                <a:latin typeface="Times New Roman" pitchFamily="18" charset="0"/>
                <a:ea typeface="华文楷体" pitchFamily="0" charset="0"/>
                <a:cs typeface="Times New Roman" pitchFamily="18" charset="0"/>
              </a:rPr>
              <a:t>A modelling approach is a way of using a particular type of model to study a scientific phenomenon. It can involve combining different methods and techniques, and the approach you take may depend on the problem you’re trying to solve and the domain you’re working in. here are some examples of modelling approaches.</a:t>
            </a:r>
            <a:endParaRPr lang="en-US" altLang="zh-CN" sz="2400" b="0" i="0" u="none" strike="noStrike" kern="1200" cap="none" spc="0" baseline="0">
              <a:solidFill>
                <a:schemeClr val="tx1"/>
              </a:solidFill>
              <a:latin typeface="Times New Roman" pitchFamily="18" charset="0"/>
              <a:ea typeface="华文楷体" pitchFamily="0" charset="0"/>
              <a:cs typeface="Times New Roman" pitchFamily="18" charset="0"/>
            </a:endParaRPr>
          </a:p>
          <a:p>
            <a:pPr marL="285750" indent="-285750" algn="just">
              <a:lnSpc>
                <a:spcPct val="100000"/>
              </a:lnSpc>
              <a:spcBef>
                <a:spcPct val="20000"/>
              </a:spcBef>
              <a:spcAft>
                <a:spcPts val="600"/>
              </a:spcAft>
              <a:buClr>
                <a:srgbClr val="B96D11"/>
              </a:buClr>
              <a:buSzPct val="145000"/>
              <a:buFont typeface="Arial" pitchFamily="0" charset="0"/>
              <a:buChar char="•"/>
            </a:pPr>
            <a:r>
              <a:rPr lang="en-US" altLang="zh-CN" sz="2400" b="0" i="0" u="none" strike="noStrike" kern="1200" cap="none" spc="0" baseline="0">
                <a:solidFill>
                  <a:schemeClr val="tx1"/>
                </a:solidFill>
                <a:latin typeface="Times New Roman" pitchFamily="18" charset="0"/>
                <a:ea typeface="华文楷体" pitchFamily="0" charset="0"/>
                <a:cs typeface="Times New Roman" pitchFamily="18" charset="0"/>
              </a:rPr>
              <a:t>Statistical modelling.</a:t>
            </a:r>
            <a:endParaRPr lang="en-US" altLang="zh-CN" sz="2400" b="0" i="0" u="none" strike="noStrike" kern="1200" cap="none" spc="0" baseline="0">
              <a:solidFill>
                <a:schemeClr val="tx1"/>
              </a:solidFill>
              <a:latin typeface="Times New Roman" pitchFamily="18" charset="0"/>
              <a:ea typeface="华文楷体" pitchFamily="0" charset="0"/>
              <a:cs typeface="Times New Roman" pitchFamily="18" charset="0"/>
            </a:endParaRPr>
          </a:p>
          <a:p>
            <a:pPr marL="285750" indent="-285750" algn="just">
              <a:lnSpc>
                <a:spcPct val="100000"/>
              </a:lnSpc>
              <a:spcBef>
                <a:spcPct val="20000"/>
              </a:spcBef>
              <a:spcAft>
                <a:spcPts val="600"/>
              </a:spcAft>
              <a:buClr>
                <a:srgbClr val="B96D11"/>
              </a:buClr>
              <a:buSzPct val="145000"/>
              <a:buFont typeface="Arial" pitchFamily="0" charset="0"/>
              <a:buChar char="•"/>
            </a:pPr>
            <a:r>
              <a:rPr lang="en-US" altLang="zh-CN" sz="2400" b="0" i="0" u="none" strike="noStrike" kern="1200" cap="none" spc="0" baseline="0">
                <a:solidFill>
                  <a:schemeClr val="tx1"/>
                </a:solidFill>
                <a:latin typeface="Times New Roman" pitchFamily="18" charset="0"/>
                <a:ea typeface="华文楷体" pitchFamily="0" charset="0"/>
                <a:cs typeface="Times New Roman" pitchFamily="18" charset="0"/>
              </a:rPr>
              <a:t>Modelling instruction.</a:t>
            </a:r>
            <a:endParaRPr lang="en-US" altLang="zh-CN" sz="2400" b="0" i="0" u="none" strike="noStrike" kern="1200" cap="none" spc="0" baseline="0">
              <a:solidFill>
                <a:schemeClr val="tx1"/>
              </a:solidFill>
              <a:latin typeface="Times New Roman" pitchFamily="18" charset="0"/>
              <a:ea typeface="华文楷体" pitchFamily="0" charset="0"/>
              <a:cs typeface="Times New Roman" pitchFamily="18" charset="0"/>
            </a:endParaRPr>
          </a:p>
          <a:p>
            <a:pPr marL="285750" indent="-285750" algn="just">
              <a:lnSpc>
                <a:spcPct val="100000"/>
              </a:lnSpc>
              <a:spcBef>
                <a:spcPct val="20000"/>
              </a:spcBef>
              <a:spcAft>
                <a:spcPts val="600"/>
              </a:spcAft>
              <a:buClr>
                <a:srgbClr val="B96D11"/>
              </a:buClr>
              <a:buSzPct val="145000"/>
              <a:buFont typeface="Arial" pitchFamily="0" charset="0"/>
              <a:buChar char="•"/>
            </a:pPr>
            <a:r>
              <a:rPr lang="en-US" altLang="zh-CN" sz="2400" b="0" i="0" u="none" strike="noStrike" kern="1200" cap="none" spc="0" baseline="0">
                <a:solidFill>
                  <a:schemeClr val="tx1"/>
                </a:solidFill>
                <a:latin typeface="Times New Roman" pitchFamily="18" charset="0"/>
                <a:ea typeface="华文楷体" pitchFamily="0" charset="0"/>
                <a:cs typeface="Times New Roman" pitchFamily="18" charset="0"/>
              </a:rPr>
              <a:t>Immuno-dynamics modelling.</a:t>
            </a:r>
            <a:endParaRPr lang="en-US" altLang="zh-CN" sz="2400" b="0" i="0" u="none" strike="noStrike" kern="1200" cap="none" spc="0" baseline="0">
              <a:solidFill>
                <a:schemeClr val="tx1"/>
              </a:solidFill>
              <a:latin typeface="Times New Roman" pitchFamily="18" charset="0"/>
              <a:ea typeface="华文楷体" pitchFamily="0" charset="0"/>
              <a:cs typeface="Times New Roman" pitchFamily="18" charset="0"/>
            </a:endParaRPr>
          </a:p>
          <a:p>
            <a:pPr marL="285750" indent="-285750" algn="just">
              <a:lnSpc>
                <a:spcPct val="100000"/>
              </a:lnSpc>
              <a:spcBef>
                <a:spcPct val="20000"/>
              </a:spcBef>
              <a:spcAft>
                <a:spcPts val="600"/>
              </a:spcAft>
              <a:buClr>
                <a:srgbClr val="B96D11"/>
              </a:buClr>
              <a:buSzPct val="145000"/>
              <a:buFont typeface="Arial" pitchFamily="0" charset="0"/>
              <a:buChar char="•"/>
            </a:pPr>
            <a:r>
              <a:rPr lang="en-US" altLang="zh-CN" sz="2400" b="0" i="0" u="none" strike="noStrike" kern="1200" cap="none" spc="0" baseline="0">
                <a:solidFill>
                  <a:schemeClr val="tx1"/>
                </a:solidFill>
                <a:latin typeface="Times New Roman" pitchFamily="18" charset="0"/>
                <a:ea typeface="华文楷体" pitchFamily="0" charset="0"/>
                <a:cs typeface="Times New Roman" pitchFamily="18" charset="0"/>
              </a:rPr>
              <a:t>Integrated modelling method.</a:t>
            </a:r>
            <a:endParaRPr lang="zh-CN" altLang="en-US" sz="2400" b="0" i="0" u="none" strike="noStrike" kern="1200" cap="none" spc="0" baseline="0">
              <a:solidFill>
                <a:schemeClr val="tx1"/>
              </a:solidFill>
              <a:latin typeface="Times New Roman" pitchFamily="18" charset="0"/>
              <a:ea typeface="华文楷体" pitchFamily="0" charset="0"/>
              <a:cs typeface="Times New Roman" pitchFamily="18" charset="0"/>
            </a:endParaRPr>
          </a:p>
        </p:txBody>
      </p:sp>
    </p:spTree>
    <p:extLst>
      <p:ext uri="{BB962C8B-B14F-4D97-AF65-F5344CB8AC3E}">
        <p14:creationId xmlns:p14="http://schemas.microsoft.com/office/powerpoint/2010/main" val="802386071"/>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blipFill>
          <a:blip r:embed="rId1">
            <a:duotone>
              <a:srgbClr val="B3B9BB"/>
              <a:srgbClr val="FFFFFF"/>
            </a:duotone>
          </a:blip>
          <a:stretch/>
        </a:blipFill>
      </p:bgPr>
    </p:bg>
    <p:spTree>
      <p:nvGrpSpPr>
        <p:cNvPr id="1" name=""/>
        <p:cNvGrpSpPr/>
        <p:nvPr/>
      </p:nvGrpSpPr>
      <p:grpSpPr>
        <a:xfrm>
          <a:off x="0" y="0"/>
          <a:ext cx="0" cy="0"/>
          <a:chOff x="0" y="0"/>
          <a:chExt cx="0" cy="0"/>
        </a:xfrm>
      </p:grpSpPr>
      <p:sp>
        <p:nvSpPr>
          <p:cNvPr id="69" name="文本框"/>
          <p:cNvSpPr>
            <a:spLocks noGrp="1"/>
          </p:cNvSpPr>
          <p:nvPr>
            <p:ph type="title"/>
          </p:nvPr>
        </p:nvSpPr>
        <p:spPr>
          <a:xfrm rot="0">
            <a:off x="1484311" y="685800"/>
            <a:ext cx="10018713" cy="1752598"/>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4000" b="1"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楷体" pitchFamily="0" charset="0"/>
                <a:cs typeface="Times New Roman" pitchFamily="18" charset="0"/>
              </a:rPr>
              <a:t>RESULT AND DISCUSSION</a:t>
            </a:r>
            <a:endParaRPr lang="zh-CN" altLang="en-US" sz="4000" b="1"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楷体" pitchFamily="0" charset="0"/>
              <a:cs typeface="Times New Roman" pitchFamily="18" charset="0"/>
            </a:endParaRPr>
          </a:p>
        </p:txBody>
      </p:sp>
      <p:sp>
        <p:nvSpPr>
          <p:cNvPr id="70" name="文本框"/>
          <p:cNvSpPr>
            <a:spLocks noGrp="1"/>
          </p:cNvSpPr>
          <p:nvPr>
            <p:ph type="body" idx="1"/>
          </p:nvPr>
        </p:nvSpPr>
        <p:spPr>
          <a:xfrm rot="0">
            <a:off x="677334" y="1422401"/>
            <a:ext cx="8596668" cy="4618962"/>
          </a:xfrm>
          <a:prstGeom prst="rect"/>
          <a:noFill/>
          <a:ln w="12700" cmpd="sng" cap="flat">
            <a:noFill/>
            <a:prstDash val="solid"/>
            <a:miter/>
          </a:ln>
        </p:spPr>
        <p:txBody>
          <a:bodyPr vert="horz" wrap="square" lIns="91440" tIns="45720" rIns="91440" bIns="45720" anchor="ctr" anchorCtr="0">
            <a:prstTxWarp prst="textNoShape"/>
          </a:bodyPr>
          <a:lstStyle/>
          <a:p>
            <a:pPr marL="0" indent="0" algn="just">
              <a:lnSpc>
                <a:spcPct val="80000"/>
              </a:lnSpc>
              <a:spcBef>
                <a:spcPct val="20000"/>
              </a:spcBef>
              <a:spcAft>
                <a:spcPts val="600"/>
              </a:spcAft>
              <a:buNone/>
            </a:pPr>
            <a:endParaRPr lang="en-US" altLang="zh-CN" sz="2600" b="0" i="0" u="none" strike="noStrike" kern="1200" cap="none" spc="0" baseline="0">
              <a:solidFill>
                <a:schemeClr val="tx1"/>
              </a:solidFill>
              <a:latin typeface="Times New Roman" pitchFamily="18" charset="0"/>
              <a:ea typeface="华文楷体" pitchFamily="0" charset="0"/>
              <a:cs typeface="Times New Roman" pitchFamily="18" charset="0"/>
            </a:endParaRPr>
          </a:p>
          <a:p>
            <a:pPr marL="285750" indent="-285750" algn="just">
              <a:lnSpc>
                <a:spcPct val="80000"/>
              </a:lnSpc>
              <a:spcBef>
                <a:spcPct val="20000"/>
              </a:spcBef>
              <a:spcAft>
                <a:spcPts val="600"/>
              </a:spcAft>
              <a:buClr>
                <a:srgbClr val="B96D11"/>
              </a:buClr>
              <a:buSzPct val="145000"/>
              <a:buFont typeface="Arial" pitchFamily="0" charset="0"/>
              <a:buChar char="•"/>
            </a:pPr>
            <a:r>
              <a:rPr lang="en-US" altLang="zh-CN" sz="2600" b="0" i="0" u="none" strike="noStrike" kern="1200" cap="none" spc="0" baseline="0">
                <a:solidFill>
                  <a:schemeClr val="tx1"/>
                </a:solidFill>
                <a:latin typeface="Times New Roman" pitchFamily="18" charset="0"/>
                <a:ea typeface="华文楷体" pitchFamily="0" charset="0"/>
                <a:cs typeface="Times New Roman" pitchFamily="18" charset="0"/>
              </a:rPr>
              <a:t>In a research paper, the result section present the findings of the study, while the discussion section interprets the result and explains their meaning. The results section should be objective and unbased, without any analysis or interpretation of the data. The discussion section should not repeat the results, but instead put them in context and explain why they matter.</a:t>
            </a:r>
            <a:endParaRPr lang="en-US" altLang="zh-CN" sz="2600" b="0" i="0" u="none" strike="noStrike" kern="1200" cap="none" spc="0" baseline="0">
              <a:solidFill>
                <a:schemeClr val="tx1"/>
              </a:solidFill>
              <a:latin typeface="Times New Roman" pitchFamily="18" charset="0"/>
              <a:ea typeface="华文楷体" pitchFamily="0" charset="0"/>
              <a:cs typeface="Times New Roman" pitchFamily="18" charset="0"/>
            </a:endParaRPr>
          </a:p>
          <a:p>
            <a:pPr marL="285750" indent="-285750" algn="just">
              <a:lnSpc>
                <a:spcPct val="80000"/>
              </a:lnSpc>
              <a:spcBef>
                <a:spcPct val="20000"/>
              </a:spcBef>
              <a:spcAft>
                <a:spcPts val="600"/>
              </a:spcAft>
              <a:buClr>
                <a:srgbClr val="B96D11"/>
              </a:buClr>
              <a:buSzPct val="145000"/>
              <a:buFont typeface="Arial" pitchFamily="0" charset="0"/>
              <a:buChar char="•"/>
            </a:pPr>
            <a:r>
              <a:rPr lang="en-US" altLang="zh-CN" sz="2600" b="0" i="0" u="none" strike="noStrike" kern="1200" cap="none" spc="0" baseline="0">
                <a:solidFill>
                  <a:schemeClr val="tx1"/>
                </a:solidFill>
                <a:latin typeface="Times New Roman" pitchFamily="18" charset="0"/>
                <a:ea typeface="华文楷体" pitchFamily="0" charset="0"/>
                <a:cs typeface="Times New Roman" pitchFamily="18" charset="0"/>
              </a:rPr>
              <a:t>Before publishing or creating a poster, you can run the result and discussion section by committee members and your chair to make sure they are congruent with your research purpose, objectives, hypothesis, and methods.</a:t>
            </a:r>
            <a:endParaRPr lang="zh-CN" altLang="en-US" sz="2600" b="0" i="0" u="none" strike="noStrike" kern="1200" cap="none" spc="0" baseline="0">
              <a:solidFill>
                <a:schemeClr val="tx1"/>
              </a:solidFill>
              <a:latin typeface="Times New Roman" pitchFamily="18" charset="0"/>
              <a:ea typeface="华文楷体" pitchFamily="0" charset="0"/>
              <a:cs typeface="Times New Roman" pitchFamily="18" charset="0"/>
            </a:endParaRPr>
          </a:p>
        </p:txBody>
      </p:sp>
    </p:spTree>
    <p:extLst>
      <p:ext uri="{BB962C8B-B14F-4D97-AF65-F5344CB8AC3E}">
        <p14:creationId xmlns:p14="http://schemas.microsoft.com/office/powerpoint/2010/main" val="1823214102"/>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blipFill>
          <a:blip r:embed="rId1">
            <a:duotone>
              <a:srgbClr val="B3B9BB"/>
              <a:srgbClr val="FFFFFF"/>
            </a:duotone>
          </a:blip>
          <a:stretch/>
        </a:blipFill>
      </p:bgPr>
    </p:bg>
    <p:spTree>
      <p:nvGrpSpPr>
        <p:cNvPr id="1" name=""/>
        <p:cNvGrpSpPr/>
        <p:nvPr/>
      </p:nvGrpSpPr>
      <p:grpSpPr>
        <a:xfrm>
          <a:off x="0" y="0"/>
          <a:ext cx="0" cy="0"/>
          <a:chOff x="0" y="0"/>
          <a:chExt cx="0" cy="0"/>
        </a:xfrm>
      </p:grpSpPr>
      <p:sp>
        <p:nvSpPr>
          <p:cNvPr id="71" name="文本框"/>
          <p:cNvSpPr>
            <a:spLocks noGrp="1"/>
          </p:cNvSpPr>
          <p:nvPr>
            <p:ph type="title"/>
          </p:nvPr>
        </p:nvSpPr>
        <p:spPr>
          <a:xfrm rot="0">
            <a:off x="1484311" y="685800"/>
            <a:ext cx="10018713" cy="1752598"/>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4000" b="1"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楷体" pitchFamily="0" charset="0"/>
                <a:cs typeface="Times New Roman" pitchFamily="18" charset="0"/>
              </a:rPr>
              <a:t>CONCLUSION</a:t>
            </a:r>
            <a:endParaRPr lang="zh-CN" altLang="en-US" sz="4000" b="1"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楷体" pitchFamily="0" charset="0"/>
              <a:cs typeface="Times New Roman" pitchFamily="18" charset="0"/>
            </a:endParaRPr>
          </a:p>
        </p:txBody>
      </p:sp>
      <p:sp>
        <p:nvSpPr>
          <p:cNvPr id="72" name="文本框"/>
          <p:cNvSpPr>
            <a:spLocks noGrp="1"/>
          </p:cNvSpPr>
          <p:nvPr>
            <p:ph type="body" idx="1"/>
          </p:nvPr>
        </p:nvSpPr>
        <p:spPr>
          <a:xfrm rot="0">
            <a:off x="677334" y="1249681"/>
            <a:ext cx="8596668" cy="4791682"/>
          </a:xfrm>
          <a:prstGeom prst="rect"/>
          <a:noFill/>
          <a:ln w="12700" cmpd="sng" cap="flat">
            <a:noFill/>
            <a:prstDash val="solid"/>
            <a:miter/>
          </a:ln>
        </p:spPr>
        <p:txBody>
          <a:bodyPr vert="horz" wrap="square" lIns="91440" tIns="45720" rIns="91440" bIns="45720" anchor="ctr" anchorCtr="0">
            <a:prstTxWarp prst="textNoShape"/>
          </a:bodyPr>
          <a:lstStyle/>
          <a:p>
            <a:pPr marL="285750" indent="-285750" algn="just">
              <a:lnSpc>
                <a:spcPct val="100000"/>
              </a:lnSpc>
              <a:spcBef>
                <a:spcPct val="20000"/>
              </a:spcBef>
              <a:spcAft>
                <a:spcPts val="600"/>
              </a:spcAft>
              <a:buClr>
                <a:srgbClr val="B96D11"/>
              </a:buClr>
              <a:buSzPct val="145000"/>
              <a:buFont typeface="Arial" pitchFamily="0" charset="0"/>
              <a:buChar char="•"/>
            </a:pPr>
            <a:r>
              <a:rPr lang="en-US" altLang="zh-CN" sz="2800" b="0" i="0" u="none" strike="noStrike" kern="1200" cap="none" spc="0" baseline="0">
                <a:solidFill>
                  <a:schemeClr val="tx1"/>
                </a:solidFill>
                <a:latin typeface="Times New Roman" pitchFamily="18" charset="0"/>
                <a:ea typeface="华文楷体" pitchFamily="0" charset="0"/>
                <a:cs typeface="Times New Roman" pitchFamily="18" charset="0"/>
              </a:rPr>
              <a:t>By implementing a robust performance analysis framework organization can gain valuable insights into their work force, optimize operations, and drive continuous improvement. Regular monitoring, data-driven decision making, and a focus on employee development are crucial for maximizing work force performance and achieving business success.</a:t>
            </a:r>
            <a:endParaRPr lang="zh-CN" altLang="en-US" sz="2800" b="0" i="0" u="none" strike="noStrike" kern="1200" cap="none" spc="0" baseline="0">
              <a:solidFill>
                <a:schemeClr val="tx1"/>
              </a:solidFill>
              <a:latin typeface="Times New Roman" pitchFamily="18" charset="0"/>
              <a:ea typeface="华文楷体" pitchFamily="0" charset="0"/>
              <a:cs typeface="Times New Roman" pitchFamily="18" charset="0"/>
            </a:endParaRPr>
          </a:p>
        </p:txBody>
      </p:sp>
    </p:spTree>
    <p:extLst>
      <p:ext uri="{BB962C8B-B14F-4D97-AF65-F5344CB8AC3E}">
        <p14:creationId xmlns:p14="http://schemas.microsoft.com/office/powerpoint/2010/main" val="2077227054"/>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blipFill>
          <a:blip r:embed="rId1">
            <a:duotone>
              <a:srgbClr val="B3B9BB"/>
              <a:srgbClr val="FFFFFF"/>
            </a:duotone>
          </a:blip>
          <a:stretch/>
        </a:blipFill>
      </p:bgPr>
    </p:bg>
    <p:spTree>
      <p:nvGrpSpPr>
        <p:cNvPr id="1" name=""/>
        <p:cNvGrpSpPr/>
        <p:nvPr/>
      </p:nvGrpSpPr>
      <p:grpSpPr>
        <a:xfrm>
          <a:off x="0" y="0"/>
          <a:ext cx="0" cy="0"/>
          <a:chOff x="0" y="0"/>
          <a:chExt cx="0" cy="0"/>
        </a:xfrm>
      </p:grpSpPr>
      <p:sp>
        <p:nvSpPr>
          <p:cNvPr id="84" name="文本框"/>
          <p:cNvSpPr>
            <a:spLocks noGrp="1"/>
          </p:cNvSpPr>
          <p:nvPr>
            <p:ph type="title"/>
          </p:nvPr>
        </p:nvSpPr>
        <p:spPr>
          <a:xfrm rot="0">
            <a:off x="2734079" y="2661920"/>
            <a:ext cx="6723842" cy="1534160"/>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6600" b="1"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楷体" pitchFamily="0" charset="0"/>
                <a:cs typeface="Times New Roman" pitchFamily="18" charset="0"/>
              </a:rPr>
              <a:t>THANK YOU</a:t>
            </a:r>
            <a:endParaRPr lang="zh-CN" altLang="en-US" sz="6600" b="1"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楷体" pitchFamily="0" charset="0"/>
              <a:cs typeface="Times New Roman" pitchFamily="18" charset="0"/>
            </a:endParaRPr>
          </a:p>
        </p:txBody>
      </p:sp>
    </p:spTree>
    <p:extLst>
      <p:ext uri="{BB962C8B-B14F-4D97-AF65-F5344CB8AC3E}">
        <p14:creationId xmlns:p14="http://schemas.microsoft.com/office/powerpoint/2010/main" val="767210232"/>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blipFill>
          <a:blip r:embed="rId1">
            <a:duotone>
              <a:srgbClr val="B3B9BB"/>
              <a:srgbClr val="FFFFFF"/>
            </a:duotone>
          </a:blip>
          <a:stretch/>
        </a:blipFill>
      </p:bgPr>
    </p:bg>
    <p:spTree>
      <p:nvGrpSpPr>
        <p:cNvPr id="1" name=""/>
        <p:cNvGrpSpPr/>
        <p:nvPr/>
      </p:nvGrpSpPr>
      <p:grpSpPr>
        <a:xfrm>
          <a:off x="0" y="0"/>
          <a:ext cx="0" cy="0"/>
          <a:chOff x="0" y="0"/>
          <a:chExt cx="0" cy="0"/>
        </a:xfrm>
      </p:grpSpPr>
      <p:sp>
        <p:nvSpPr>
          <p:cNvPr id="40" name="文本框"/>
          <p:cNvSpPr>
            <a:spLocks noGrp="1"/>
          </p:cNvSpPr>
          <p:nvPr>
            <p:ph type="body" idx="1"/>
          </p:nvPr>
        </p:nvSpPr>
        <p:spPr>
          <a:xfrm rot="0">
            <a:off x="1259841" y="2899439"/>
            <a:ext cx="8770154" cy="1570961"/>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ct val="20000"/>
              </a:spcBef>
              <a:spcAft>
                <a:spcPts val="600"/>
              </a:spcAft>
              <a:buNone/>
            </a:pPr>
            <a:r>
              <a:rPr lang="en-US" altLang="zh-CN" sz="32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华文楷体" pitchFamily="0" charset="0"/>
                <a:cs typeface="Times New Roman" pitchFamily="18" charset="0"/>
              </a:rPr>
              <a:t>EMPLOYEE PERFORMANCE ANALYSIS</a:t>
            </a:r>
            <a:endParaRPr lang="zh-CN" altLang="en-US" sz="32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华文楷体" pitchFamily="0" charset="0"/>
              <a:cs typeface="Times New Roman" pitchFamily="18" charset="0"/>
            </a:endParaRPr>
          </a:p>
        </p:txBody>
      </p:sp>
    </p:spTree>
    <p:extLst>
      <p:ext uri="{BB962C8B-B14F-4D97-AF65-F5344CB8AC3E}">
        <p14:creationId xmlns:p14="http://schemas.microsoft.com/office/powerpoint/2010/main" val="1821673118"/>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blipFill>
          <a:blip r:embed="rId1">
            <a:duotone>
              <a:srgbClr val="B3B9BB"/>
              <a:srgbClr val="FFFFFF"/>
            </a:duotone>
          </a:blip>
          <a:stretch/>
        </a:blipFill>
      </p:bgPr>
    </p:bg>
    <p:spTree>
      <p:nvGrpSpPr>
        <p:cNvPr id="1" name=""/>
        <p:cNvGrpSpPr/>
        <p:nvPr/>
      </p:nvGrpSpPr>
      <p:grpSpPr>
        <a:xfrm>
          <a:off x="0" y="0"/>
          <a:ext cx="0" cy="0"/>
          <a:chOff x="0" y="0"/>
          <a:chExt cx="0" cy="0"/>
        </a:xfrm>
      </p:grpSpPr>
      <p:sp>
        <p:nvSpPr>
          <p:cNvPr id="53" name="文本框"/>
          <p:cNvSpPr>
            <a:spLocks noGrp="1"/>
          </p:cNvSpPr>
          <p:nvPr>
            <p:ph type="title"/>
          </p:nvPr>
        </p:nvSpPr>
        <p:spPr>
          <a:xfrm rot="0">
            <a:off x="1484311" y="685800"/>
            <a:ext cx="10018713" cy="1752598"/>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6600" b="1"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楷体" pitchFamily="0" charset="0"/>
                <a:cs typeface="Times New Roman" pitchFamily="18" charset="0"/>
              </a:rPr>
              <a:t>AGENDA</a:t>
            </a:r>
            <a:endParaRPr lang="zh-CN" altLang="en-US" sz="6600" b="1"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楷体" pitchFamily="0" charset="0"/>
              <a:cs typeface="Times New Roman" pitchFamily="18" charset="0"/>
            </a:endParaRPr>
          </a:p>
        </p:txBody>
      </p:sp>
      <p:sp>
        <p:nvSpPr>
          <p:cNvPr id="54" name="文本框"/>
          <p:cNvSpPr>
            <a:spLocks noGrp="1"/>
          </p:cNvSpPr>
          <p:nvPr>
            <p:ph type="body" idx="1"/>
          </p:nvPr>
        </p:nvSpPr>
        <p:spPr>
          <a:xfrm rot="0">
            <a:off x="677334" y="2611120"/>
            <a:ext cx="8596668" cy="3430242"/>
          </a:xfrm>
          <a:prstGeom prst="rect"/>
          <a:noFill/>
          <a:ln w="12700" cmpd="sng" cap="flat">
            <a:noFill/>
            <a:prstDash val="solid"/>
            <a:miter/>
          </a:ln>
        </p:spPr>
        <p:txBody>
          <a:bodyPr vert="horz" wrap="square" lIns="91440" tIns="45720" rIns="91440" bIns="45720" anchor="ctr" anchorCtr="0">
            <a:prstTxWarp prst="textNoShape"/>
          </a:bodyPr>
          <a:lstStyle/>
          <a:p>
            <a:pPr marL="285750" indent="-285750" algn="l">
              <a:lnSpc>
                <a:spcPct val="80000"/>
              </a:lnSpc>
              <a:spcBef>
                <a:spcPct val="20000"/>
              </a:spcBef>
              <a:spcAft>
                <a:spcPts val="600"/>
              </a:spcAft>
              <a:buClr>
                <a:srgbClr val="B96D11"/>
              </a:buClr>
              <a:buSzPct val="145000"/>
              <a:buFont typeface="Arial" pitchFamily="0" charset="0"/>
              <a:buChar char="•"/>
            </a:pPr>
            <a:r>
              <a:rPr lang="en-US" altLang="zh-CN" sz="2200" b="1" i="0" u="none" strike="noStrike" kern="1200" cap="none" spc="0" baseline="0">
                <a:solidFill>
                  <a:schemeClr val="tx1"/>
                </a:solidFill>
                <a:latin typeface="Times New Roman" pitchFamily="18" charset="0"/>
                <a:ea typeface="华文楷体" pitchFamily="0" charset="0"/>
                <a:cs typeface="Times New Roman" pitchFamily="18" charset="0"/>
              </a:rPr>
              <a:t>Problem Statement</a:t>
            </a:r>
            <a:endParaRPr lang="en-US" altLang="zh-CN" sz="2200" b="1" i="0" u="none" strike="noStrike" kern="1200" cap="none" spc="0" baseline="0">
              <a:solidFill>
                <a:schemeClr val="tx1"/>
              </a:solidFill>
              <a:latin typeface="Times New Roman" pitchFamily="18" charset="0"/>
              <a:ea typeface="华文楷体" pitchFamily="0" charset="0"/>
              <a:cs typeface="Times New Roman" pitchFamily="18" charset="0"/>
            </a:endParaRPr>
          </a:p>
          <a:p>
            <a:pPr marL="285750" indent="-285750" algn="l">
              <a:lnSpc>
                <a:spcPct val="80000"/>
              </a:lnSpc>
              <a:spcBef>
                <a:spcPct val="20000"/>
              </a:spcBef>
              <a:spcAft>
                <a:spcPts val="600"/>
              </a:spcAft>
              <a:buClr>
                <a:srgbClr val="B96D11"/>
              </a:buClr>
              <a:buSzPct val="145000"/>
              <a:buFont typeface="Arial" pitchFamily="0" charset="0"/>
              <a:buChar char="•"/>
            </a:pPr>
            <a:r>
              <a:rPr lang="en-US" altLang="zh-CN" sz="2200" b="1" i="0" u="none" strike="noStrike" kern="1200" cap="none" spc="0" baseline="0">
                <a:solidFill>
                  <a:schemeClr val="tx1"/>
                </a:solidFill>
                <a:latin typeface="Times New Roman" pitchFamily="18" charset="0"/>
                <a:ea typeface="华文楷体" pitchFamily="0" charset="0"/>
                <a:cs typeface="Times New Roman" pitchFamily="18" charset="0"/>
              </a:rPr>
              <a:t>Project Overview</a:t>
            </a:r>
            <a:endParaRPr lang="en-US" altLang="zh-CN" sz="2200" b="1" i="0" u="none" strike="noStrike" kern="1200" cap="none" spc="0" baseline="0">
              <a:solidFill>
                <a:schemeClr val="tx1"/>
              </a:solidFill>
              <a:latin typeface="Times New Roman" pitchFamily="18" charset="0"/>
              <a:ea typeface="华文楷体" pitchFamily="0" charset="0"/>
              <a:cs typeface="Times New Roman" pitchFamily="18" charset="0"/>
            </a:endParaRPr>
          </a:p>
          <a:p>
            <a:pPr marL="285750" indent="-285750" algn="l">
              <a:lnSpc>
                <a:spcPct val="80000"/>
              </a:lnSpc>
              <a:spcBef>
                <a:spcPct val="20000"/>
              </a:spcBef>
              <a:spcAft>
                <a:spcPts val="600"/>
              </a:spcAft>
              <a:buClr>
                <a:srgbClr val="B96D11"/>
              </a:buClr>
              <a:buSzPct val="145000"/>
              <a:buFont typeface="Arial" pitchFamily="0" charset="0"/>
              <a:buChar char="•"/>
            </a:pPr>
            <a:r>
              <a:rPr lang="en-US" altLang="zh-CN" sz="2200" b="1" i="0" u="none" strike="noStrike" kern="1200" cap="none" spc="0" baseline="0">
                <a:solidFill>
                  <a:schemeClr val="tx1"/>
                </a:solidFill>
                <a:latin typeface="Times New Roman" pitchFamily="18" charset="0"/>
                <a:ea typeface="华文楷体" pitchFamily="0" charset="0"/>
                <a:cs typeface="Times New Roman" pitchFamily="18" charset="0"/>
              </a:rPr>
              <a:t>End User</a:t>
            </a:r>
            <a:endParaRPr lang="en-US" altLang="zh-CN" sz="2200" b="1" i="0" u="none" strike="noStrike" kern="1200" cap="none" spc="0" baseline="0">
              <a:solidFill>
                <a:schemeClr val="tx1"/>
              </a:solidFill>
              <a:latin typeface="Times New Roman" pitchFamily="18" charset="0"/>
              <a:ea typeface="华文楷体" pitchFamily="0" charset="0"/>
              <a:cs typeface="Times New Roman" pitchFamily="18" charset="0"/>
            </a:endParaRPr>
          </a:p>
          <a:p>
            <a:pPr marL="285750" indent="-285750" algn="l">
              <a:lnSpc>
                <a:spcPct val="80000"/>
              </a:lnSpc>
              <a:spcBef>
                <a:spcPct val="20000"/>
              </a:spcBef>
              <a:spcAft>
                <a:spcPts val="600"/>
              </a:spcAft>
              <a:buClr>
                <a:srgbClr val="B96D11"/>
              </a:buClr>
              <a:buSzPct val="145000"/>
              <a:buFont typeface="Arial" pitchFamily="0" charset="0"/>
              <a:buChar char="•"/>
            </a:pPr>
            <a:r>
              <a:rPr lang="en-US" altLang="zh-CN" sz="2200" b="1" i="0" u="none" strike="noStrike" kern="1200" cap="none" spc="0" baseline="0">
                <a:solidFill>
                  <a:schemeClr val="tx1"/>
                </a:solidFill>
                <a:latin typeface="Times New Roman" pitchFamily="18" charset="0"/>
                <a:ea typeface="华文楷体" pitchFamily="0" charset="0"/>
                <a:cs typeface="Times New Roman" pitchFamily="18" charset="0"/>
              </a:rPr>
              <a:t>Our Solution and Proposition</a:t>
            </a:r>
            <a:endParaRPr lang="en-US" altLang="zh-CN" sz="2200" b="1" i="0" u="none" strike="noStrike" kern="1200" cap="none" spc="0" baseline="0">
              <a:solidFill>
                <a:schemeClr val="tx1"/>
              </a:solidFill>
              <a:latin typeface="Times New Roman" pitchFamily="18" charset="0"/>
              <a:ea typeface="华文楷体" pitchFamily="0" charset="0"/>
              <a:cs typeface="Times New Roman" pitchFamily="18" charset="0"/>
            </a:endParaRPr>
          </a:p>
          <a:p>
            <a:pPr marL="285750" indent="-285750" algn="l">
              <a:lnSpc>
                <a:spcPct val="80000"/>
              </a:lnSpc>
              <a:spcBef>
                <a:spcPct val="20000"/>
              </a:spcBef>
              <a:spcAft>
                <a:spcPts val="600"/>
              </a:spcAft>
              <a:buClr>
                <a:srgbClr val="B96D11"/>
              </a:buClr>
              <a:buSzPct val="145000"/>
              <a:buFont typeface="Arial" pitchFamily="0" charset="0"/>
              <a:buChar char="•"/>
            </a:pPr>
            <a:r>
              <a:rPr lang="en-US" altLang="zh-CN" sz="2200" b="1" i="0" u="none" strike="noStrike" kern="1200" cap="none" spc="0" baseline="0">
                <a:solidFill>
                  <a:schemeClr val="tx1"/>
                </a:solidFill>
                <a:latin typeface="Times New Roman" pitchFamily="18" charset="0"/>
                <a:ea typeface="华文楷体" pitchFamily="0" charset="0"/>
                <a:cs typeface="Times New Roman" pitchFamily="18" charset="0"/>
              </a:rPr>
              <a:t>Dataset Description</a:t>
            </a:r>
            <a:endParaRPr lang="en-US" altLang="zh-CN" sz="2200" b="1" i="0" u="none" strike="noStrike" kern="1200" cap="none" spc="0" baseline="0">
              <a:solidFill>
                <a:schemeClr val="tx1"/>
              </a:solidFill>
              <a:latin typeface="Times New Roman" pitchFamily="18" charset="0"/>
              <a:ea typeface="华文楷体" pitchFamily="0" charset="0"/>
              <a:cs typeface="Times New Roman" pitchFamily="18" charset="0"/>
            </a:endParaRPr>
          </a:p>
          <a:p>
            <a:pPr marL="285750" indent="-285750" algn="l">
              <a:lnSpc>
                <a:spcPct val="80000"/>
              </a:lnSpc>
              <a:spcBef>
                <a:spcPct val="20000"/>
              </a:spcBef>
              <a:spcAft>
                <a:spcPts val="600"/>
              </a:spcAft>
              <a:buClr>
                <a:srgbClr val="B96D11"/>
              </a:buClr>
              <a:buSzPct val="145000"/>
              <a:buFont typeface="Arial" pitchFamily="0" charset="0"/>
              <a:buChar char="•"/>
            </a:pPr>
            <a:r>
              <a:rPr lang="en-US" altLang="zh-CN" sz="2200" b="1" i="0" u="none" strike="noStrike" kern="1200" cap="none" spc="0" baseline="0">
                <a:solidFill>
                  <a:schemeClr val="tx1"/>
                </a:solidFill>
                <a:latin typeface="Times New Roman" pitchFamily="18" charset="0"/>
                <a:ea typeface="华文楷体" pitchFamily="0" charset="0"/>
                <a:cs typeface="Times New Roman" pitchFamily="18" charset="0"/>
              </a:rPr>
              <a:t>Modelling Approach</a:t>
            </a:r>
            <a:endParaRPr lang="en-US" altLang="zh-CN" sz="2200" b="1" i="0" u="none" strike="noStrike" kern="1200" cap="none" spc="0" baseline="0">
              <a:solidFill>
                <a:schemeClr val="tx1"/>
              </a:solidFill>
              <a:latin typeface="Times New Roman" pitchFamily="18" charset="0"/>
              <a:ea typeface="华文楷体" pitchFamily="0" charset="0"/>
              <a:cs typeface="Times New Roman" pitchFamily="18" charset="0"/>
            </a:endParaRPr>
          </a:p>
          <a:p>
            <a:pPr marL="285750" indent="-285750" algn="l">
              <a:lnSpc>
                <a:spcPct val="80000"/>
              </a:lnSpc>
              <a:spcBef>
                <a:spcPct val="20000"/>
              </a:spcBef>
              <a:spcAft>
                <a:spcPts val="600"/>
              </a:spcAft>
              <a:buClr>
                <a:srgbClr val="B96D11"/>
              </a:buClr>
              <a:buSzPct val="145000"/>
              <a:buFont typeface="Arial" pitchFamily="0" charset="0"/>
              <a:buChar char="•"/>
            </a:pPr>
            <a:r>
              <a:rPr lang="en-US" altLang="zh-CN" sz="2200" b="1" i="0" u="none" strike="noStrike" kern="1200" cap="none" spc="0" baseline="0">
                <a:solidFill>
                  <a:schemeClr val="tx1"/>
                </a:solidFill>
                <a:latin typeface="Times New Roman" pitchFamily="18" charset="0"/>
                <a:ea typeface="华文楷体" pitchFamily="0" charset="0"/>
                <a:cs typeface="Times New Roman" pitchFamily="18" charset="0"/>
              </a:rPr>
              <a:t>Result and Discussion</a:t>
            </a:r>
            <a:endParaRPr lang="en-US" altLang="zh-CN" sz="2200" b="1" i="0" u="none" strike="noStrike" kern="1200" cap="none" spc="0" baseline="0">
              <a:solidFill>
                <a:schemeClr val="tx1"/>
              </a:solidFill>
              <a:latin typeface="Times New Roman" pitchFamily="18" charset="0"/>
              <a:ea typeface="华文楷体" pitchFamily="0" charset="0"/>
              <a:cs typeface="Times New Roman" pitchFamily="18" charset="0"/>
            </a:endParaRPr>
          </a:p>
          <a:p>
            <a:pPr marL="285750" indent="-285750" algn="l">
              <a:lnSpc>
                <a:spcPct val="80000"/>
              </a:lnSpc>
              <a:spcBef>
                <a:spcPct val="20000"/>
              </a:spcBef>
              <a:spcAft>
                <a:spcPts val="600"/>
              </a:spcAft>
              <a:buClr>
                <a:srgbClr val="B96D11"/>
              </a:buClr>
              <a:buSzPct val="145000"/>
              <a:buFont typeface="Arial" pitchFamily="0" charset="0"/>
              <a:buChar char="•"/>
            </a:pPr>
            <a:r>
              <a:rPr lang="en-US" altLang="zh-CN" sz="2200" b="1" i="0" u="none" strike="noStrike" kern="1200" cap="none" spc="0" baseline="0">
                <a:solidFill>
                  <a:schemeClr val="tx1"/>
                </a:solidFill>
                <a:latin typeface="Times New Roman" pitchFamily="18" charset="0"/>
                <a:ea typeface="华文楷体" pitchFamily="0" charset="0"/>
                <a:cs typeface="Times New Roman" pitchFamily="18" charset="0"/>
              </a:rPr>
              <a:t>Conclusion</a:t>
            </a:r>
            <a:endParaRPr lang="zh-CN" altLang="en-US" sz="2200" b="1" i="0" u="none" strike="noStrike" kern="1200" cap="none" spc="0" baseline="0">
              <a:solidFill>
                <a:schemeClr val="tx1"/>
              </a:solidFill>
              <a:latin typeface="Times New Roman" pitchFamily="18" charset="0"/>
              <a:ea typeface="华文楷体" pitchFamily="0" charset="0"/>
              <a:cs typeface="Times New Roman" pitchFamily="18" charset="0"/>
            </a:endParaRPr>
          </a:p>
        </p:txBody>
      </p:sp>
    </p:spTree>
    <p:extLst>
      <p:ext uri="{BB962C8B-B14F-4D97-AF65-F5344CB8AC3E}">
        <p14:creationId xmlns:p14="http://schemas.microsoft.com/office/powerpoint/2010/main" val="1904616350"/>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blipFill>
          <a:blip r:embed="rId1">
            <a:duotone>
              <a:srgbClr val="B3B9BB"/>
              <a:srgbClr val="FFFFFF"/>
            </a:duotone>
          </a:blip>
          <a:stretch/>
        </a:blipFill>
      </p:bgPr>
    </p:bg>
    <p:spTree>
      <p:nvGrpSpPr>
        <p:cNvPr id="1" name=""/>
        <p:cNvGrpSpPr/>
        <p:nvPr/>
      </p:nvGrpSpPr>
      <p:grpSpPr>
        <a:xfrm>
          <a:off x="0" y="0"/>
          <a:ext cx="0" cy="0"/>
          <a:chOff x="0" y="0"/>
          <a:chExt cx="0" cy="0"/>
        </a:xfrm>
      </p:grpSpPr>
      <p:sp>
        <p:nvSpPr>
          <p:cNvPr id="55" name="文本框"/>
          <p:cNvSpPr>
            <a:spLocks noGrp="1"/>
          </p:cNvSpPr>
          <p:nvPr>
            <p:ph type="title"/>
          </p:nvPr>
        </p:nvSpPr>
        <p:spPr>
          <a:xfrm rot="0">
            <a:off x="1484311" y="685800"/>
            <a:ext cx="10018713" cy="1752598"/>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4000" b="1"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楷体" pitchFamily="0" charset="0"/>
                <a:cs typeface="Times New Roman" pitchFamily="18" charset="0"/>
              </a:rPr>
              <a:t>PROJECT STATEMENT</a:t>
            </a:r>
            <a:endParaRPr lang="zh-CN" altLang="en-US" sz="4000" b="1"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楷体" pitchFamily="0" charset="0"/>
              <a:cs typeface="Times New Roman" pitchFamily="18" charset="0"/>
            </a:endParaRPr>
          </a:p>
        </p:txBody>
      </p:sp>
      <p:sp>
        <p:nvSpPr>
          <p:cNvPr id="56" name="文本框"/>
          <p:cNvSpPr>
            <a:spLocks noGrp="1"/>
          </p:cNvSpPr>
          <p:nvPr>
            <p:ph type="body" idx="1"/>
          </p:nvPr>
        </p:nvSpPr>
        <p:spPr>
          <a:xfrm rot="0">
            <a:off x="677334" y="1442721"/>
            <a:ext cx="8596668" cy="4598642"/>
          </a:xfrm>
          <a:prstGeom prst="rect"/>
          <a:noFill/>
          <a:ln w="12700" cmpd="sng" cap="flat">
            <a:noFill/>
            <a:prstDash val="solid"/>
            <a:miter/>
          </a:ln>
        </p:spPr>
        <p:txBody>
          <a:bodyPr vert="horz" wrap="square" lIns="91440" tIns="45720" rIns="91440" bIns="45720" anchor="ctr" anchorCtr="0">
            <a:prstTxWarp prst="textNoShape"/>
          </a:bodyPr>
          <a:lstStyle/>
          <a:p>
            <a:pPr marL="285750" indent="-285750" algn="just">
              <a:lnSpc>
                <a:spcPct val="100000"/>
              </a:lnSpc>
              <a:spcBef>
                <a:spcPct val="20000"/>
              </a:spcBef>
              <a:spcAft>
                <a:spcPts val="600"/>
              </a:spcAft>
              <a:buClr>
                <a:srgbClr val="B96D11"/>
              </a:buClr>
              <a:buSzPct val="145000"/>
              <a:buFont typeface="Arial" pitchFamily="0" charset="0"/>
              <a:buChar char="•"/>
            </a:pPr>
            <a:r>
              <a:rPr lang="en-US" altLang="zh-CN" sz="2400" b="0" i="0" u="none" strike="noStrike" kern="1200" cap="none" spc="0" baseline="0">
                <a:solidFill>
                  <a:schemeClr val="tx1"/>
                </a:solidFill>
                <a:latin typeface="Times New Roman" pitchFamily="18" charset="0"/>
                <a:ea typeface="华文楷体" pitchFamily="0" charset="0"/>
                <a:cs typeface="Times New Roman" pitchFamily="18" charset="0"/>
              </a:rPr>
              <a:t>Employee performance is often inconsistent, leading  to reduced productivity and missed goals. This can be due to factors like unclear expectations, lack of training, or ineffective communication.</a:t>
            </a:r>
            <a:endParaRPr lang="en-US" altLang="zh-CN" sz="2400" b="0" i="0" u="none" strike="noStrike" kern="1200" cap="none" spc="0" baseline="0">
              <a:solidFill>
                <a:schemeClr val="tx1"/>
              </a:solidFill>
              <a:latin typeface="Times New Roman" pitchFamily="18" charset="0"/>
              <a:ea typeface="华文楷体" pitchFamily="0" charset="0"/>
              <a:cs typeface="Times New Roman" pitchFamily="18" charset="0"/>
            </a:endParaRPr>
          </a:p>
          <a:p>
            <a:pPr marL="285750" indent="-285750" algn="just">
              <a:lnSpc>
                <a:spcPct val="100000"/>
              </a:lnSpc>
              <a:spcBef>
                <a:spcPct val="20000"/>
              </a:spcBef>
              <a:spcAft>
                <a:spcPts val="600"/>
              </a:spcAft>
              <a:buClr>
                <a:srgbClr val="B96D11"/>
              </a:buClr>
              <a:buSzPct val="145000"/>
              <a:buFont typeface="Arial" pitchFamily="0" charset="0"/>
              <a:buChar char="•"/>
            </a:pPr>
            <a:r>
              <a:rPr lang="en-US" altLang="zh-CN" sz="2400" b="0" i="0" u="none" strike="noStrike" kern="1200" cap="none" spc="0" baseline="0">
                <a:solidFill>
                  <a:schemeClr val="tx1"/>
                </a:solidFill>
                <a:latin typeface="Times New Roman" pitchFamily="18" charset="0"/>
                <a:ea typeface="华文楷体" pitchFamily="0" charset="0"/>
                <a:cs typeface="Times New Roman" pitchFamily="18" charset="0"/>
              </a:rPr>
              <a:t>Employees may be dissatisfied with their roles or the company, leading to turnover. Employees may not be developing their skills or advancing in their careers.</a:t>
            </a:r>
            <a:endParaRPr lang="en-US" altLang="zh-CN" sz="2400" b="0" i="0" u="none" strike="noStrike" kern="1200" cap="none" spc="0" baseline="0">
              <a:solidFill>
                <a:schemeClr val="tx1"/>
              </a:solidFill>
              <a:latin typeface="Times New Roman" pitchFamily="18" charset="0"/>
              <a:ea typeface="华文楷体" pitchFamily="0" charset="0"/>
              <a:cs typeface="Times New Roman" pitchFamily="18" charset="0"/>
            </a:endParaRPr>
          </a:p>
          <a:p>
            <a:pPr marL="285750" indent="-285750" algn="just">
              <a:lnSpc>
                <a:spcPct val="100000"/>
              </a:lnSpc>
              <a:spcBef>
                <a:spcPct val="20000"/>
              </a:spcBef>
              <a:spcAft>
                <a:spcPts val="600"/>
              </a:spcAft>
              <a:buClr>
                <a:srgbClr val="B96D11"/>
              </a:buClr>
              <a:buSzPct val="145000"/>
              <a:buFont typeface="Arial" pitchFamily="0" charset="0"/>
              <a:buChar char="•"/>
            </a:pPr>
            <a:r>
              <a:rPr lang="en-US" altLang="zh-CN" sz="2400" b="0" i="0" u="none" strike="noStrike" kern="1200" cap="none" spc="0" baseline="0">
                <a:solidFill>
                  <a:schemeClr val="tx1"/>
                </a:solidFill>
                <a:latin typeface="Times New Roman" pitchFamily="18" charset="0"/>
                <a:ea typeface="华文楷体" pitchFamily="0" charset="0"/>
                <a:cs typeface="Times New Roman" pitchFamily="18" charset="0"/>
              </a:rPr>
              <a:t>The organisation may not be achieving its goals due to inadequate employee performance.  </a:t>
            </a:r>
            <a:endParaRPr lang="zh-CN" altLang="en-US" sz="2400" b="0" i="0" u="none" strike="noStrike" kern="1200" cap="none" spc="0" baseline="0">
              <a:solidFill>
                <a:schemeClr val="tx1"/>
              </a:solidFill>
              <a:latin typeface="Times New Roman" pitchFamily="18" charset="0"/>
              <a:ea typeface="华文楷体" pitchFamily="0" charset="0"/>
              <a:cs typeface="Times New Roman" pitchFamily="18" charset="0"/>
            </a:endParaRPr>
          </a:p>
        </p:txBody>
      </p:sp>
    </p:spTree>
    <p:extLst>
      <p:ext uri="{BB962C8B-B14F-4D97-AF65-F5344CB8AC3E}">
        <p14:creationId xmlns:p14="http://schemas.microsoft.com/office/powerpoint/2010/main" val="1945481072"/>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blipFill>
          <a:blip r:embed="rId1">
            <a:duotone>
              <a:srgbClr val="B3B9BB"/>
              <a:srgbClr val="FFFFFF"/>
            </a:duotone>
          </a:blip>
          <a:stretch/>
        </a:blipFill>
      </p:bgPr>
    </p:bg>
    <p:spTree>
      <p:nvGrpSpPr>
        <p:cNvPr id="1" name=""/>
        <p:cNvGrpSpPr/>
        <p:nvPr/>
      </p:nvGrpSpPr>
      <p:grpSpPr>
        <a:xfrm>
          <a:off x="0" y="0"/>
          <a:ext cx="0" cy="0"/>
          <a:chOff x="0" y="0"/>
          <a:chExt cx="0" cy="0"/>
        </a:xfrm>
      </p:grpSpPr>
      <p:sp>
        <p:nvSpPr>
          <p:cNvPr id="57" name="文本框"/>
          <p:cNvSpPr>
            <a:spLocks noGrp="1"/>
          </p:cNvSpPr>
          <p:nvPr>
            <p:ph type="title"/>
          </p:nvPr>
        </p:nvSpPr>
        <p:spPr>
          <a:xfrm rot="0">
            <a:off x="1484311" y="685800"/>
            <a:ext cx="10018713" cy="1752598"/>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4000" b="1"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楷体" pitchFamily="0" charset="0"/>
                <a:cs typeface="Times New Roman" pitchFamily="18" charset="0"/>
              </a:rPr>
              <a:t>PROJECT OVERVIEW </a:t>
            </a:r>
            <a:endParaRPr lang="zh-CN" altLang="en-US" sz="4000" b="1"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楷体" pitchFamily="0" charset="0"/>
              <a:cs typeface="Times New Roman" pitchFamily="18" charset="0"/>
            </a:endParaRPr>
          </a:p>
        </p:txBody>
      </p:sp>
      <p:sp>
        <p:nvSpPr>
          <p:cNvPr id="58" name="文本框"/>
          <p:cNvSpPr>
            <a:spLocks noGrp="1"/>
          </p:cNvSpPr>
          <p:nvPr>
            <p:ph type="body" idx="1"/>
          </p:nvPr>
        </p:nvSpPr>
        <p:spPr>
          <a:xfrm rot="0">
            <a:off x="677334" y="1645921"/>
            <a:ext cx="8596668" cy="4395441"/>
          </a:xfrm>
          <a:prstGeom prst="rect"/>
          <a:noFill/>
          <a:ln w="12700" cmpd="sng" cap="flat">
            <a:noFill/>
            <a:prstDash val="solid"/>
            <a:miter/>
          </a:ln>
        </p:spPr>
        <p:txBody>
          <a:bodyPr vert="horz" wrap="square" lIns="91440" tIns="45720" rIns="91440" bIns="45720" anchor="ctr" anchorCtr="0">
            <a:prstTxWarp prst="textNoShape"/>
          </a:bodyPr>
          <a:lstStyle/>
          <a:p>
            <a:pPr marL="285750" indent="-285750" algn="just">
              <a:lnSpc>
                <a:spcPct val="90000"/>
              </a:lnSpc>
              <a:spcBef>
                <a:spcPct val="20000"/>
              </a:spcBef>
              <a:spcAft>
                <a:spcPts val="600"/>
              </a:spcAft>
              <a:buClr>
                <a:srgbClr val="B96D11"/>
              </a:buClr>
              <a:buSzPct val="145000"/>
              <a:buFont typeface="Arial" pitchFamily="0" charset="0"/>
              <a:buChar char="•"/>
            </a:pPr>
            <a:r>
              <a:rPr lang="en-US" altLang="zh-CN" sz="2400" b="0" i="0" u="none" strike="noStrike" kern="1200" cap="none" spc="0" baseline="0">
                <a:solidFill>
                  <a:schemeClr val="tx1"/>
                </a:solidFill>
                <a:latin typeface="Times New Roman" pitchFamily="18" charset="0"/>
                <a:ea typeface="华文楷体" pitchFamily="0" charset="0"/>
                <a:cs typeface="Times New Roman" pitchFamily="18" charset="0"/>
              </a:rPr>
              <a:t>Employee performance analysis involves evaluating various metrics such as productivity, efficiency, and output quality to assess individual and team performance.</a:t>
            </a:r>
            <a:endParaRPr lang="en-US" altLang="zh-CN" sz="2400" b="0" i="0" u="none" strike="noStrike" kern="1200" cap="none" spc="0" baseline="0">
              <a:solidFill>
                <a:schemeClr val="tx1"/>
              </a:solidFill>
              <a:latin typeface="Times New Roman" pitchFamily="18" charset="0"/>
              <a:ea typeface="华文楷体" pitchFamily="0" charset="0"/>
              <a:cs typeface="Times New Roman" pitchFamily="18" charset="0"/>
            </a:endParaRPr>
          </a:p>
          <a:p>
            <a:pPr marL="285750" indent="-285750" algn="just">
              <a:lnSpc>
                <a:spcPct val="90000"/>
              </a:lnSpc>
              <a:spcBef>
                <a:spcPct val="20000"/>
              </a:spcBef>
              <a:spcAft>
                <a:spcPts val="600"/>
              </a:spcAft>
              <a:buClr>
                <a:srgbClr val="B96D11"/>
              </a:buClr>
              <a:buSzPct val="145000"/>
              <a:buFont typeface="Arial" pitchFamily="0" charset="0"/>
              <a:buChar char="•"/>
            </a:pPr>
            <a:r>
              <a:rPr lang="en-US" altLang="zh-CN" sz="2400" b="0" i="0" u="none" strike="noStrike" kern="1200" cap="none" spc="0" baseline="0">
                <a:solidFill>
                  <a:schemeClr val="tx1"/>
                </a:solidFill>
                <a:latin typeface="Times New Roman" pitchFamily="18" charset="0"/>
                <a:ea typeface="华文楷体" pitchFamily="0" charset="0"/>
                <a:cs typeface="Times New Roman" pitchFamily="18" charset="0"/>
              </a:rPr>
              <a:t>By leveraging data </a:t>
            </a:r>
            <a:r>
              <a:rPr lang="en-US" altLang="zh-CN" sz="2400" b="0" i="0" u="none" strike="noStrike" kern="1200" cap="none" spc="0" baseline="0">
                <a:solidFill>
                  <a:schemeClr val="tx1"/>
                </a:solidFill>
                <a:latin typeface="Times New Roman" pitchFamily="18" charset="0"/>
                <a:ea typeface="华文楷体" pitchFamily="0" charset="0"/>
                <a:cs typeface="Times New Roman" pitchFamily="18" charset="0"/>
              </a:rPr>
              <a:t>analysis,organisation</a:t>
            </a:r>
            <a:r>
              <a:rPr lang="en-US" altLang="zh-CN" sz="2400" b="0" i="0" u="none" strike="noStrike" kern="1200" cap="none" spc="0" baseline="0">
                <a:solidFill>
                  <a:schemeClr val="tx1"/>
                </a:solidFill>
                <a:latin typeface="Times New Roman" pitchFamily="18" charset="0"/>
                <a:ea typeface="华文楷体" pitchFamily="0" charset="0"/>
                <a:cs typeface="Times New Roman" pitchFamily="18" charset="0"/>
              </a:rPr>
              <a:t> can identify top performers, areas for improvement, and potential training needs.</a:t>
            </a:r>
            <a:endParaRPr lang="en-US" altLang="zh-CN" sz="2400" b="0" i="0" u="none" strike="noStrike" kern="1200" cap="none" spc="0" baseline="0">
              <a:solidFill>
                <a:schemeClr val="tx1"/>
              </a:solidFill>
              <a:latin typeface="Times New Roman" pitchFamily="18" charset="0"/>
              <a:ea typeface="华文楷体" pitchFamily="0" charset="0"/>
              <a:cs typeface="Times New Roman" pitchFamily="18" charset="0"/>
            </a:endParaRPr>
          </a:p>
          <a:p>
            <a:pPr marL="285750" indent="-285750" algn="just">
              <a:lnSpc>
                <a:spcPct val="90000"/>
              </a:lnSpc>
              <a:spcBef>
                <a:spcPct val="20000"/>
              </a:spcBef>
              <a:spcAft>
                <a:spcPts val="600"/>
              </a:spcAft>
              <a:buClr>
                <a:srgbClr val="B96D11"/>
              </a:buClr>
              <a:buSzPct val="145000"/>
              <a:buFont typeface="Arial" pitchFamily="0" charset="0"/>
              <a:buChar char="•"/>
            </a:pPr>
            <a:r>
              <a:rPr lang="en-US" altLang="zh-CN" sz="2400" b="0" i="0" u="none" strike="noStrike" kern="1200" cap="none" spc="0" baseline="0">
                <a:solidFill>
                  <a:schemeClr val="tx1"/>
                </a:solidFill>
                <a:latin typeface="Times New Roman" pitchFamily="18" charset="0"/>
                <a:ea typeface="华文楷体" pitchFamily="0" charset="0"/>
                <a:cs typeface="Times New Roman" pitchFamily="18" charset="0"/>
              </a:rPr>
              <a:t>An employee data sheet is a paperwork form used by business to store information on employee such as their duties, contact information, and performance records.</a:t>
            </a:r>
            <a:endParaRPr lang="en-US" altLang="zh-CN" sz="2400" b="0" i="0" u="none" strike="noStrike" kern="1200" cap="none" spc="0" baseline="0">
              <a:solidFill>
                <a:schemeClr val="tx1"/>
              </a:solidFill>
              <a:latin typeface="Times New Roman" pitchFamily="18" charset="0"/>
              <a:ea typeface="华文楷体" pitchFamily="0" charset="0"/>
              <a:cs typeface="Times New Roman" pitchFamily="18" charset="0"/>
            </a:endParaRPr>
          </a:p>
          <a:p>
            <a:pPr marL="285750" indent="-285750" algn="just">
              <a:lnSpc>
                <a:spcPct val="90000"/>
              </a:lnSpc>
              <a:spcBef>
                <a:spcPct val="20000"/>
              </a:spcBef>
              <a:spcAft>
                <a:spcPts val="600"/>
              </a:spcAft>
              <a:buClr>
                <a:srgbClr val="B96D11"/>
              </a:buClr>
              <a:buSzPct val="145000"/>
              <a:buFont typeface="Arial" pitchFamily="0" charset="0"/>
              <a:buChar char="•"/>
            </a:pPr>
            <a:r>
              <a:rPr lang="en-US" altLang="zh-CN" sz="2400" b="0" i="0" u="none" strike="noStrike" kern="1200" cap="none" spc="0" baseline="0">
                <a:solidFill>
                  <a:schemeClr val="tx1"/>
                </a:solidFill>
                <a:latin typeface="Times New Roman" pitchFamily="18" charset="0"/>
                <a:ea typeface="华文楷体" pitchFamily="0" charset="0"/>
                <a:cs typeface="Times New Roman" pitchFamily="18" charset="0"/>
              </a:rPr>
              <a:t>Use this employee data sheet to gather contact </a:t>
            </a:r>
            <a:r>
              <a:rPr lang="en-US" altLang="zh-CN" sz="2400" b="0" i="0" u="none" strike="noStrike" kern="1200" cap="none" spc="0" baseline="0">
                <a:solidFill>
                  <a:schemeClr val="tx1"/>
                </a:solidFill>
                <a:latin typeface="Times New Roman" pitchFamily="18" charset="0"/>
                <a:ea typeface="华文楷体" pitchFamily="0" charset="0"/>
                <a:cs typeface="Times New Roman" pitchFamily="18" charset="0"/>
              </a:rPr>
              <a:t>details,notify</a:t>
            </a:r>
            <a:r>
              <a:rPr lang="en-US" altLang="zh-CN" sz="2400" b="0" i="0" u="none" strike="noStrike" kern="1200" cap="none" spc="0" baseline="0">
                <a:solidFill>
                  <a:schemeClr val="tx1"/>
                </a:solidFill>
                <a:latin typeface="Times New Roman" pitchFamily="18" charset="0"/>
                <a:ea typeface="华文楷体" pitchFamily="0" charset="0"/>
                <a:cs typeface="Times New Roman" pitchFamily="18" charset="0"/>
              </a:rPr>
              <a:t> employees of a new position, or keep track of performance in your company.</a:t>
            </a:r>
            <a:endParaRPr lang="zh-CN" altLang="en-US" sz="2400" b="0" i="0" u="none" strike="noStrike" kern="1200" cap="none" spc="0" baseline="0">
              <a:solidFill>
                <a:schemeClr val="tx1"/>
              </a:solidFill>
              <a:latin typeface="Times New Roman" pitchFamily="18" charset="0"/>
              <a:ea typeface="华文楷体" pitchFamily="0" charset="0"/>
              <a:cs typeface="Times New Roman" pitchFamily="18" charset="0"/>
            </a:endParaRPr>
          </a:p>
        </p:txBody>
      </p:sp>
    </p:spTree>
    <p:extLst>
      <p:ext uri="{BB962C8B-B14F-4D97-AF65-F5344CB8AC3E}">
        <p14:creationId xmlns:p14="http://schemas.microsoft.com/office/powerpoint/2010/main" val="1280733351"/>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blipFill>
          <a:blip r:embed="rId1">
            <a:duotone>
              <a:srgbClr val="B3B9BB"/>
              <a:srgbClr val="FFFFFF"/>
            </a:duotone>
          </a:blip>
          <a:stretch/>
        </a:blipFill>
      </p:bgPr>
    </p:bg>
    <p:spTree>
      <p:nvGrpSpPr>
        <p:cNvPr id="1" name=""/>
        <p:cNvGrpSpPr/>
        <p:nvPr/>
      </p:nvGrpSpPr>
      <p:grpSpPr>
        <a:xfrm>
          <a:off x="0" y="0"/>
          <a:ext cx="0" cy="0"/>
          <a:chOff x="0" y="0"/>
          <a:chExt cx="0" cy="0"/>
        </a:xfrm>
      </p:grpSpPr>
      <p:sp>
        <p:nvSpPr>
          <p:cNvPr id="59" name="文本框"/>
          <p:cNvSpPr>
            <a:spLocks noGrp="1"/>
          </p:cNvSpPr>
          <p:nvPr>
            <p:ph type="title"/>
          </p:nvPr>
        </p:nvSpPr>
        <p:spPr>
          <a:xfrm rot="0">
            <a:off x="1484311" y="685800"/>
            <a:ext cx="10018713" cy="1752598"/>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4000" b="1"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楷体" pitchFamily="0" charset="0"/>
                <a:cs typeface="Times New Roman" pitchFamily="18" charset="0"/>
              </a:rPr>
              <a:t>END USERS </a:t>
            </a:r>
            <a:endParaRPr lang="zh-CN" altLang="en-US" sz="4000" b="1"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楷体" pitchFamily="0" charset="0"/>
              <a:cs typeface="Times New Roman" pitchFamily="18" charset="0"/>
            </a:endParaRPr>
          </a:p>
        </p:txBody>
      </p:sp>
      <p:sp>
        <p:nvSpPr>
          <p:cNvPr id="60" name="文本框"/>
          <p:cNvSpPr>
            <a:spLocks noGrp="1"/>
          </p:cNvSpPr>
          <p:nvPr>
            <p:ph type="body" idx="1"/>
          </p:nvPr>
        </p:nvSpPr>
        <p:spPr>
          <a:xfrm rot="0">
            <a:off x="677334" y="1564641"/>
            <a:ext cx="8596668" cy="4476722"/>
          </a:xfrm>
          <a:prstGeom prst="rect"/>
          <a:noFill/>
          <a:ln w="12700" cmpd="sng" cap="flat">
            <a:noFill/>
            <a:prstDash val="solid"/>
            <a:miter/>
          </a:ln>
        </p:spPr>
        <p:txBody>
          <a:bodyPr vert="horz" wrap="square" lIns="91440" tIns="45720" rIns="91440" bIns="45720" anchor="ctr" anchorCtr="0">
            <a:prstTxWarp prst="textNoShape"/>
          </a:bodyPr>
          <a:lstStyle/>
          <a:p>
            <a:pPr marL="285750" indent="-285750" algn="just">
              <a:lnSpc>
                <a:spcPct val="100000"/>
              </a:lnSpc>
              <a:spcBef>
                <a:spcPct val="20000"/>
              </a:spcBef>
              <a:spcAft>
                <a:spcPts val="600"/>
              </a:spcAft>
              <a:buClr>
                <a:srgbClr val="B96D11"/>
              </a:buClr>
              <a:buSzPct val="145000"/>
              <a:buFont typeface="Arial" pitchFamily="0" charset="0"/>
              <a:buChar char="•"/>
            </a:pPr>
            <a:r>
              <a:rPr lang="en-US" altLang="zh-CN" sz="2400" b="0" i="0" u="none" strike="noStrike" kern="1200" cap="none" spc="0" baseline="0">
                <a:solidFill>
                  <a:schemeClr val="tx1"/>
                </a:solidFill>
                <a:latin typeface="Times New Roman" pitchFamily="18" charset="0"/>
                <a:ea typeface="华文楷体" pitchFamily="0" charset="0"/>
                <a:cs typeface="Times New Roman" pitchFamily="18" charset="0"/>
              </a:rPr>
              <a:t>Human resources professionals use performance analysis to design and implement training programs, compensation </a:t>
            </a:r>
            <a:r>
              <a:rPr lang="en-US" altLang="zh-CN" sz="2400" b="0" i="0" u="none" strike="noStrike" kern="1200" cap="none" spc="0" baseline="0">
                <a:solidFill>
                  <a:schemeClr val="tx1"/>
                </a:solidFill>
                <a:latin typeface="Times New Roman" pitchFamily="18" charset="0"/>
                <a:ea typeface="华文楷体" pitchFamily="0" charset="0"/>
                <a:cs typeface="Times New Roman" pitchFamily="18" charset="0"/>
              </a:rPr>
              <a:t>strategies,and</a:t>
            </a:r>
            <a:r>
              <a:rPr lang="en-US" altLang="zh-CN" sz="2400" b="0" i="0" u="none" strike="noStrike" kern="1200" cap="none" spc="0" baseline="0">
                <a:solidFill>
                  <a:schemeClr val="tx1"/>
                </a:solidFill>
                <a:latin typeface="Times New Roman" pitchFamily="18" charset="0"/>
                <a:ea typeface="华文楷体" pitchFamily="0" charset="0"/>
                <a:cs typeface="Times New Roman" pitchFamily="18" charset="0"/>
              </a:rPr>
              <a:t> performance management system.</a:t>
            </a:r>
            <a:endParaRPr lang="en-US" altLang="zh-CN" sz="2400" b="0" i="0" u="none" strike="noStrike" kern="1200" cap="none" spc="0" baseline="0">
              <a:solidFill>
                <a:schemeClr val="tx1"/>
              </a:solidFill>
              <a:latin typeface="Times New Roman" pitchFamily="18" charset="0"/>
              <a:ea typeface="华文楷体" pitchFamily="0" charset="0"/>
              <a:cs typeface="Times New Roman" pitchFamily="18" charset="0"/>
            </a:endParaRPr>
          </a:p>
          <a:p>
            <a:pPr marL="285750" indent="-285750" algn="just">
              <a:lnSpc>
                <a:spcPct val="100000"/>
              </a:lnSpc>
              <a:spcBef>
                <a:spcPct val="20000"/>
              </a:spcBef>
              <a:spcAft>
                <a:spcPts val="600"/>
              </a:spcAft>
              <a:buClr>
                <a:srgbClr val="B96D11"/>
              </a:buClr>
              <a:buSzPct val="145000"/>
              <a:buFont typeface="Arial" pitchFamily="0" charset="0"/>
              <a:buChar char="•"/>
            </a:pPr>
            <a:r>
              <a:rPr lang="en-US" altLang="zh-CN" sz="2400" b="0" i="0" u="none" strike="noStrike" kern="1200" cap="none" spc="0" baseline="0">
                <a:solidFill>
                  <a:schemeClr val="tx1"/>
                </a:solidFill>
                <a:latin typeface="Times New Roman" pitchFamily="18" charset="0"/>
                <a:ea typeface="华文楷体" pitchFamily="0" charset="0"/>
                <a:cs typeface="Times New Roman" pitchFamily="18" charset="0"/>
              </a:rPr>
              <a:t>Managers use performance analysis to provide feedback to employees, identify development needs, and make informed decisions about promotions and salary adjustment.</a:t>
            </a:r>
            <a:endParaRPr lang="en-US" altLang="zh-CN" sz="2400" b="0" i="0" u="none" strike="noStrike" kern="1200" cap="none" spc="0" baseline="0">
              <a:solidFill>
                <a:schemeClr val="tx1"/>
              </a:solidFill>
              <a:latin typeface="Times New Roman" pitchFamily="18" charset="0"/>
              <a:ea typeface="华文楷体" pitchFamily="0" charset="0"/>
              <a:cs typeface="Times New Roman" pitchFamily="18" charset="0"/>
            </a:endParaRPr>
          </a:p>
          <a:p>
            <a:pPr marL="285750" indent="-285750" algn="just">
              <a:lnSpc>
                <a:spcPct val="100000"/>
              </a:lnSpc>
              <a:spcBef>
                <a:spcPct val="20000"/>
              </a:spcBef>
              <a:spcAft>
                <a:spcPts val="600"/>
              </a:spcAft>
              <a:buClr>
                <a:srgbClr val="B96D11"/>
              </a:buClr>
              <a:buSzPct val="145000"/>
              <a:buFont typeface="Arial" pitchFamily="0" charset="0"/>
              <a:buChar char="•"/>
            </a:pPr>
            <a:r>
              <a:rPr lang="en-US" altLang="zh-CN" sz="2400" b="0" i="0" u="none" strike="noStrike" kern="1200" cap="none" spc="0" baseline="0">
                <a:solidFill>
                  <a:schemeClr val="tx1"/>
                </a:solidFill>
                <a:latin typeface="Times New Roman" pitchFamily="18" charset="0"/>
                <a:ea typeface="华文楷体" pitchFamily="0" charset="0"/>
                <a:cs typeface="Times New Roman" pitchFamily="18" charset="0"/>
              </a:rPr>
              <a:t>Employees benefit  from performance analysis by receiving </a:t>
            </a:r>
            <a:r>
              <a:rPr lang="en-US" altLang="zh-CN" sz="2400" b="0" i="0" u="none" strike="noStrike" kern="1200" cap="none" spc="0" baseline="0">
                <a:solidFill>
                  <a:schemeClr val="tx1"/>
                </a:solidFill>
                <a:latin typeface="Times New Roman" pitchFamily="18" charset="0"/>
                <a:ea typeface="华文楷体" pitchFamily="0" charset="0"/>
                <a:cs typeface="Times New Roman" pitchFamily="18" charset="0"/>
              </a:rPr>
              <a:t>feedback,identifying</a:t>
            </a:r>
            <a:r>
              <a:rPr lang="en-US" altLang="zh-CN" sz="2400" b="0" i="0" u="none" strike="noStrike" kern="1200" cap="none" spc="0" baseline="0">
                <a:solidFill>
                  <a:schemeClr val="tx1"/>
                </a:solidFill>
                <a:latin typeface="Times New Roman" pitchFamily="18" charset="0"/>
                <a:ea typeface="华文楷体" pitchFamily="0" charset="0"/>
                <a:cs typeface="Times New Roman" pitchFamily="18" charset="0"/>
              </a:rPr>
              <a:t> areas from improvement, and setting goals for professional growth.   </a:t>
            </a:r>
            <a:endParaRPr lang="zh-CN" altLang="en-US" sz="2400" b="0" i="0" u="none" strike="noStrike" kern="1200" cap="none" spc="0" baseline="0">
              <a:solidFill>
                <a:schemeClr val="tx1"/>
              </a:solidFill>
              <a:latin typeface="Times New Roman" pitchFamily="18" charset="0"/>
              <a:ea typeface="华文楷体" pitchFamily="0" charset="0"/>
              <a:cs typeface="Times New Roman" pitchFamily="18" charset="0"/>
            </a:endParaRPr>
          </a:p>
        </p:txBody>
      </p:sp>
    </p:spTree>
    <p:extLst>
      <p:ext uri="{BB962C8B-B14F-4D97-AF65-F5344CB8AC3E}">
        <p14:creationId xmlns:p14="http://schemas.microsoft.com/office/powerpoint/2010/main" val="566586584"/>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blipFill>
          <a:blip r:embed="rId1">
            <a:duotone>
              <a:srgbClr val="B3B9BB"/>
              <a:srgbClr val="FFFFFF"/>
            </a:duotone>
          </a:blip>
          <a:stretch/>
        </a:blipFill>
      </p:bgPr>
    </p:bg>
    <p:spTree>
      <p:nvGrpSpPr>
        <p:cNvPr id="1" name=""/>
        <p:cNvGrpSpPr/>
        <p:nvPr/>
      </p:nvGrpSpPr>
      <p:grpSpPr>
        <a:xfrm>
          <a:off x="0" y="0"/>
          <a:ext cx="0" cy="0"/>
          <a:chOff x="0" y="0"/>
          <a:chExt cx="0" cy="0"/>
        </a:xfrm>
      </p:grpSpPr>
      <p:sp>
        <p:nvSpPr>
          <p:cNvPr id="61" name="文本框"/>
          <p:cNvSpPr>
            <a:spLocks noGrp="1"/>
          </p:cNvSpPr>
          <p:nvPr>
            <p:ph type="title"/>
          </p:nvPr>
        </p:nvSpPr>
        <p:spPr>
          <a:xfrm rot="0">
            <a:off x="1484311" y="685800"/>
            <a:ext cx="10018713" cy="1752598"/>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4000" b="1"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楷体" pitchFamily="0" charset="0"/>
                <a:cs typeface="Times New Roman" pitchFamily="18" charset="0"/>
              </a:rPr>
              <a:t>OUR SOLUTION AND PROPOSITION </a:t>
            </a:r>
            <a:endParaRPr lang="zh-CN" altLang="en-US" sz="4000" b="1"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楷体" pitchFamily="0" charset="0"/>
              <a:cs typeface="Times New Roman" pitchFamily="18" charset="0"/>
            </a:endParaRPr>
          </a:p>
        </p:txBody>
      </p:sp>
      <p:sp>
        <p:nvSpPr>
          <p:cNvPr id="62" name="文本框"/>
          <p:cNvSpPr>
            <a:spLocks noGrp="1"/>
          </p:cNvSpPr>
          <p:nvPr>
            <p:ph type="body" idx="1"/>
          </p:nvPr>
        </p:nvSpPr>
        <p:spPr>
          <a:xfrm rot="0">
            <a:off x="677334" y="1595121"/>
            <a:ext cx="8596668" cy="4446242"/>
          </a:xfrm>
          <a:prstGeom prst="rect"/>
          <a:noFill/>
          <a:ln w="12700" cmpd="sng" cap="flat">
            <a:noFill/>
            <a:prstDash val="solid"/>
            <a:miter/>
          </a:ln>
        </p:spPr>
        <p:txBody>
          <a:bodyPr vert="horz" wrap="square" lIns="91440" tIns="45720" rIns="91440" bIns="45720" anchor="ctr" anchorCtr="0">
            <a:prstTxWarp prst="textNoShape"/>
          </a:bodyPr>
          <a:lstStyle/>
          <a:p>
            <a:pPr marL="285750" indent="-285750" algn="just">
              <a:lnSpc>
                <a:spcPct val="100000"/>
              </a:lnSpc>
              <a:spcBef>
                <a:spcPct val="20000"/>
              </a:spcBef>
              <a:spcAft>
                <a:spcPts val="600"/>
              </a:spcAft>
              <a:buClr>
                <a:srgbClr val="B96D11"/>
              </a:buClr>
              <a:buSzPct val="145000"/>
              <a:buFont typeface="Arial" pitchFamily="0" charset="0"/>
              <a:buChar char="•"/>
            </a:pPr>
            <a:r>
              <a:rPr lang="en-US" altLang="zh-CN" sz="2400" b="0" i="0" u="none" strike="noStrike" kern="1200" cap="none" spc="0" baseline="0">
                <a:solidFill>
                  <a:schemeClr val="tx1"/>
                </a:solidFill>
                <a:latin typeface="Times New Roman" pitchFamily="18" charset="0"/>
                <a:ea typeface="华文楷体" pitchFamily="0" charset="0"/>
                <a:cs typeface="Times New Roman" pitchFamily="18" charset="0"/>
              </a:rPr>
              <a:t>Employee performance analysis is critical for organisation success. It allows organisation to identify areas of improvement optimize </a:t>
            </a:r>
            <a:r>
              <a:rPr lang="en-US" altLang="zh-CN" sz="2400" b="0" i="0" u="none" strike="noStrike" kern="1200" cap="none" spc="0" baseline="0">
                <a:solidFill>
                  <a:schemeClr val="tx1"/>
                </a:solidFill>
                <a:latin typeface="Times New Roman" pitchFamily="18" charset="0"/>
                <a:ea typeface="华文楷体" pitchFamily="0" charset="0"/>
                <a:cs typeface="Times New Roman" pitchFamily="18" charset="0"/>
              </a:rPr>
              <a:t>talent,and</a:t>
            </a:r>
            <a:r>
              <a:rPr lang="en-US" altLang="zh-CN" sz="2400" b="0" i="0" u="none" strike="noStrike" kern="1200" cap="none" spc="0" baseline="0">
                <a:solidFill>
                  <a:schemeClr val="tx1"/>
                </a:solidFill>
                <a:latin typeface="Times New Roman" pitchFamily="18" charset="0"/>
                <a:ea typeface="华文楷体" pitchFamily="0" charset="0"/>
                <a:cs typeface="Times New Roman" pitchFamily="18" charset="0"/>
              </a:rPr>
              <a:t> drive </a:t>
            </a:r>
            <a:r>
              <a:rPr lang="en-US" altLang="zh-CN" sz="2400" b="0" i="0" u="none" strike="noStrike" kern="1200" cap="none" spc="0" baseline="0">
                <a:solidFill>
                  <a:schemeClr val="tx1"/>
                </a:solidFill>
                <a:latin typeface="Times New Roman" pitchFamily="18" charset="0"/>
                <a:ea typeface="华文楷体" pitchFamily="0" charset="0"/>
                <a:cs typeface="Times New Roman" pitchFamily="18" charset="0"/>
              </a:rPr>
              <a:t>growth.Our</a:t>
            </a:r>
            <a:r>
              <a:rPr lang="en-US" altLang="zh-CN" sz="2400" b="0" i="0" u="none" strike="noStrike" kern="1200" cap="none" spc="0" baseline="0">
                <a:solidFill>
                  <a:schemeClr val="tx1"/>
                </a:solidFill>
                <a:latin typeface="Times New Roman" pitchFamily="18" charset="0"/>
                <a:ea typeface="华文楷体" pitchFamily="0" charset="0"/>
                <a:cs typeface="Times New Roman" pitchFamily="18" charset="0"/>
              </a:rPr>
              <a:t> solution provides a comprehensive and data-driven approach to performance evaluation.</a:t>
            </a:r>
            <a:endParaRPr lang="en-US" altLang="zh-CN" sz="2400" b="0" i="0" u="none" strike="noStrike" kern="1200" cap="none" spc="0" baseline="0">
              <a:solidFill>
                <a:schemeClr val="tx1"/>
              </a:solidFill>
              <a:latin typeface="Times New Roman" pitchFamily="18" charset="0"/>
              <a:ea typeface="华文楷体" pitchFamily="0" charset="0"/>
              <a:cs typeface="Times New Roman" pitchFamily="18" charset="0"/>
            </a:endParaRPr>
          </a:p>
          <a:p>
            <a:pPr marL="285750" indent="-285750" algn="just">
              <a:lnSpc>
                <a:spcPct val="100000"/>
              </a:lnSpc>
              <a:spcBef>
                <a:spcPct val="20000"/>
              </a:spcBef>
              <a:spcAft>
                <a:spcPts val="600"/>
              </a:spcAft>
              <a:buClr>
                <a:srgbClr val="B96D11"/>
              </a:buClr>
              <a:buSzPct val="145000"/>
              <a:buFont typeface="Arial" pitchFamily="0" charset="0"/>
              <a:buChar char="•"/>
            </a:pPr>
            <a:r>
              <a:rPr lang="en-US" altLang="zh-CN" sz="2400" b="0" i="0" u="none" strike="noStrike" kern="1200" cap="none" spc="0" baseline="0">
                <a:solidFill>
                  <a:schemeClr val="tx1"/>
                </a:solidFill>
                <a:latin typeface="Times New Roman" pitchFamily="18" charset="0"/>
                <a:ea typeface="华文楷体" pitchFamily="0" charset="0"/>
                <a:cs typeface="Times New Roman" pitchFamily="18" charset="0"/>
              </a:rPr>
              <a:t>Reward like salary, stock options and bonuses. Employment benefits like paid time off, health insurance, retirement funds, parental leave and company-sponsored holidays.</a:t>
            </a:r>
            <a:endParaRPr lang="en-US" altLang="zh-CN" sz="2400" b="0" i="0" u="none" strike="noStrike" kern="1200" cap="none" spc="0" baseline="0">
              <a:solidFill>
                <a:schemeClr val="tx1"/>
              </a:solidFill>
              <a:latin typeface="Times New Roman" pitchFamily="18" charset="0"/>
              <a:ea typeface="华文楷体" pitchFamily="0" charset="0"/>
              <a:cs typeface="Times New Roman" pitchFamily="18" charset="0"/>
            </a:endParaRPr>
          </a:p>
          <a:p>
            <a:pPr marL="285750" indent="-285750" algn="just">
              <a:lnSpc>
                <a:spcPct val="100000"/>
              </a:lnSpc>
              <a:spcBef>
                <a:spcPct val="20000"/>
              </a:spcBef>
              <a:spcAft>
                <a:spcPts val="600"/>
              </a:spcAft>
              <a:buClr>
                <a:srgbClr val="B96D11"/>
              </a:buClr>
              <a:buSzPct val="145000"/>
              <a:buFont typeface="Arial" pitchFamily="0" charset="0"/>
              <a:buChar char="•"/>
            </a:pPr>
            <a:r>
              <a:rPr lang="en-US" altLang="zh-CN" sz="2400" b="0" i="0" u="none" strike="noStrike" kern="1200" cap="none" spc="0" baseline="0">
                <a:solidFill>
                  <a:schemeClr val="tx1"/>
                </a:solidFill>
                <a:latin typeface="Times New Roman" pitchFamily="18" charset="0"/>
                <a:ea typeface="华文楷体" pitchFamily="0" charset="0"/>
                <a:cs typeface="Times New Roman" pitchFamily="18" charset="0"/>
              </a:rPr>
              <a:t>EVPs: financial rewards like salary.</a:t>
            </a:r>
            <a:endParaRPr lang="en-US" altLang="zh-CN" sz="2400" b="0" i="0" u="none" strike="noStrike" kern="1200" cap="none" spc="0" baseline="0">
              <a:solidFill>
                <a:schemeClr val="tx1"/>
              </a:solidFill>
              <a:latin typeface="Times New Roman" pitchFamily="18" charset="0"/>
              <a:ea typeface="华文楷体" pitchFamily="0" charset="0"/>
              <a:cs typeface="Times New Roman" pitchFamily="18" charset="0"/>
            </a:endParaRPr>
          </a:p>
          <a:p>
            <a:pPr marL="285750" indent="-285750" algn="l">
              <a:lnSpc>
                <a:spcPct val="100000"/>
              </a:lnSpc>
              <a:spcBef>
                <a:spcPct val="20000"/>
              </a:spcBef>
              <a:spcAft>
                <a:spcPts val="600"/>
              </a:spcAft>
              <a:buClr>
                <a:srgbClr val="B96D11"/>
              </a:buClr>
              <a:buSzPct val="145000"/>
              <a:buFont typeface="Arial" pitchFamily="0" charset="0"/>
              <a:buChar char="•"/>
            </a:pPr>
            <a:endParaRPr lang="zh-CN" altLang="en-US" sz="2400" b="0" i="0" u="none" strike="noStrike" kern="1200" cap="none" spc="0" baseline="0">
              <a:solidFill>
                <a:schemeClr val="tx1"/>
              </a:solidFill>
              <a:latin typeface="Corbel" pitchFamily="0" charset="0"/>
              <a:ea typeface="华文楷体" pitchFamily="0" charset="0"/>
              <a:cs typeface="Lucida Sans"/>
            </a:endParaRPr>
          </a:p>
        </p:txBody>
      </p:sp>
    </p:spTree>
    <p:extLst>
      <p:ext uri="{BB962C8B-B14F-4D97-AF65-F5344CB8AC3E}">
        <p14:creationId xmlns:p14="http://schemas.microsoft.com/office/powerpoint/2010/main" val="470910064"/>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blipFill>
          <a:blip r:embed="rId1">
            <a:duotone>
              <a:srgbClr val="B3B9BB"/>
              <a:srgbClr val="FFFFFF"/>
            </a:duotone>
          </a:blip>
          <a:stretch/>
        </a:blipFill>
      </p:bgPr>
    </p:bg>
    <p:spTree>
      <p:nvGrpSpPr>
        <p:cNvPr id="1" name=""/>
        <p:cNvGrpSpPr/>
        <p:nvPr/>
      </p:nvGrpSpPr>
      <p:grpSpPr>
        <a:xfrm>
          <a:off x="0" y="0"/>
          <a:ext cx="0" cy="0"/>
          <a:chOff x="0" y="0"/>
          <a:chExt cx="0" cy="0"/>
        </a:xfrm>
      </p:grpSpPr>
      <p:sp>
        <p:nvSpPr>
          <p:cNvPr id="63" name="文本框"/>
          <p:cNvSpPr>
            <a:spLocks noGrp="1"/>
          </p:cNvSpPr>
          <p:nvPr>
            <p:ph type="title"/>
          </p:nvPr>
        </p:nvSpPr>
        <p:spPr>
          <a:xfrm rot="0">
            <a:off x="1484311" y="685800"/>
            <a:ext cx="10018713" cy="1752598"/>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4000" b="1"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楷体" pitchFamily="0" charset="0"/>
                <a:cs typeface="Times New Roman" pitchFamily="18" charset="0"/>
              </a:rPr>
              <a:t>DATASET DESCRIPTION</a:t>
            </a:r>
            <a:endParaRPr lang="zh-CN" altLang="en-US" sz="4000" b="1"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楷体" pitchFamily="0" charset="0"/>
              <a:cs typeface="Times New Roman" pitchFamily="18" charset="0"/>
            </a:endParaRPr>
          </a:p>
        </p:txBody>
      </p:sp>
      <p:sp>
        <p:nvSpPr>
          <p:cNvPr id="64" name="文本框"/>
          <p:cNvSpPr>
            <a:spLocks noGrp="1"/>
          </p:cNvSpPr>
          <p:nvPr>
            <p:ph type="body" idx="1"/>
          </p:nvPr>
        </p:nvSpPr>
        <p:spPr>
          <a:xfrm rot="0">
            <a:off x="677334" y="1432561"/>
            <a:ext cx="8596668" cy="4608802"/>
          </a:xfrm>
          <a:prstGeom prst="rect"/>
          <a:noFill/>
          <a:ln w="12700" cmpd="sng" cap="flat">
            <a:noFill/>
            <a:prstDash val="solid"/>
            <a:miter/>
          </a:ln>
        </p:spPr>
        <p:txBody>
          <a:bodyPr vert="horz" wrap="square" lIns="91440" tIns="45720" rIns="91440" bIns="45720" anchor="ctr" anchorCtr="0">
            <a:prstTxWarp prst="textNoShape"/>
          </a:bodyPr>
          <a:lstStyle/>
          <a:p>
            <a:pPr marL="285750" indent="-285750" algn="just">
              <a:lnSpc>
                <a:spcPct val="100000"/>
              </a:lnSpc>
              <a:spcBef>
                <a:spcPct val="20000"/>
              </a:spcBef>
              <a:spcAft>
                <a:spcPts val="600"/>
              </a:spcAft>
              <a:buClr>
                <a:srgbClr val="B96D11"/>
              </a:buClr>
              <a:buSzPct val="145000"/>
              <a:buFont typeface="Arial" pitchFamily="0" charset="0"/>
              <a:buChar char="•"/>
            </a:pPr>
            <a:r>
              <a:rPr lang="en-US" altLang="zh-CN" sz="2400" b="0" i="0" u="none" strike="noStrike" kern="1200" cap="none" spc="0" baseline="0">
                <a:solidFill>
                  <a:schemeClr val="tx1"/>
                </a:solidFill>
                <a:latin typeface="Times New Roman" pitchFamily="18" charset="0"/>
                <a:ea typeface="华文楷体" pitchFamily="0" charset="0"/>
                <a:cs typeface="Times New Roman" pitchFamily="18" charset="0"/>
              </a:rPr>
              <a:t>The data set contains data like age, gender, job satisfaction, environment satisfaction, education field, job role, income, overtime, percentage salary hike, tenure, training time, years in current role, relationship status, and more.</a:t>
            </a:r>
            <a:endParaRPr lang="en-US" altLang="zh-CN" sz="2400" b="0" i="0" u="none" strike="noStrike" kern="1200" cap="none" spc="0" baseline="0">
              <a:solidFill>
                <a:schemeClr val="tx1"/>
              </a:solidFill>
              <a:latin typeface="Times New Roman" pitchFamily="18" charset="0"/>
              <a:ea typeface="华文楷体" pitchFamily="0" charset="0"/>
              <a:cs typeface="Times New Roman" pitchFamily="18" charset="0"/>
            </a:endParaRPr>
          </a:p>
          <a:p>
            <a:pPr marL="285750" indent="-285750" algn="just">
              <a:lnSpc>
                <a:spcPct val="100000"/>
              </a:lnSpc>
              <a:spcBef>
                <a:spcPct val="20000"/>
              </a:spcBef>
              <a:spcAft>
                <a:spcPts val="600"/>
              </a:spcAft>
              <a:buClr>
                <a:srgbClr val="B96D11"/>
              </a:buClr>
              <a:buSzPct val="145000"/>
              <a:buFont typeface="Arial" pitchFamily="0" charset="0"/>
              <a:buChar char="•"/>
            </a:pPr>
            <a:r>
              <a:rPr lang="en-US" altLang="zh-CN" sz="2400" b="0" i="0" u="none" strike="noStrike" kern="1200" cap="none" spc="0" baseline="0">
                <a:solidFill>
                  <a:schemeClr val="tx1"/>
                </a:solidFill>
                <a:latin typeface="Times New Roman" pitchFamily="18" charset="0"/>
                <a:ea typeface="华文楷体" pitchFamily="0" charset="0"/>
                <a:cs typeface="Times New Roman" pitchFamily="18" charset="0"/>
              </a:rPr>
              <a:t>A data set is a collection of related data that is organized and stored for analysis or processing. Data sets can be used for many purposes, including training and testing machine learning models data visualization research statistical analysis analytics business intelligence developing and testing applications.</a:t>
            </a:r>
            <a:endParaRPr lang="zh-CN" altLang="en-US" sz="2400" b="0" i="0" u="none" strike="noStrike" kern="1200" cap="none" spc="0" baseline="0">
              <a:solidFill>
                <a:schemeClr val="tx1"/>
              </a:solidFill>
              <a:latin typeface="Times New Roman" pitchFamily="18" charset="0"/>
              <a:ea typeface="华文楷体" pitchFamily="0" charset="0"/>
              <a:cs typeface="Times New Roman" pitchFamily="18" charset="0"/>
            </a:endParaRPr>
          </a:p>
        </p:txBody>
      </p:sp>
    </p:spTree>
    <p:extLst>
      <p:ext uri="{BB962C8B-B14F-4D97-AF65-F5344CB8AC3E}">
        <p14:creationId xmlns:p14="http://schemas.microsoft.com/office/powerpoint/2010/main" val="2055941085"/>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blipFill>
          <a:blip r:embed="rId1">
            <a:duotone>
              <a:srgbClr val="B3B9BB"/>
              <a:srgbClr val="FFFFFF"/>
            </a:duotone>
          </a:blip>
          <a:stretch/>
        </a:blipFill>
      </p:bgPr>
    </p:bg>
    <p:spTree>
      <p:nvGrpSpPr>
        <p:cNvPr id="1" name=""/>
        <p:cNvGrpSpPr/>
        <p:nvPr/>
      </p:nvGrpSpPr>
      <p:grpSpPr>
        <a:xfrm>
          <a:off x="0" y="0"/>
          <a:ext cx="0" cy="0"/>
          <a:chOff x="0" y="0"/>
          <a:chExt cx="0" cy="0"/>
        </a:xfrm>
      </p:grpSpPr>
      <p:sp>
        <p:nvSpPr>
          <p:cNvPr id="65" name="文本框"/>
          <p:cNvSpPr>
            <a:spLocks noGrp="1"/>
          </p:cNvSpPr>
          <p:nvPr>
            <p:ph type="title"/>
          </p:nvPr>
        </p:nvSpPr>
        <p:spPr>
          <a:xfrm rot="0">
            <a:off x="1484311" y="685800"/>
            <a:ext cx="10018713" cy="1752598"/>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4000" b="1"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楷体" pitchFamily="0" charset="0"/>
                <a:cs typeface="Times New Roman" pitchFamily="18" charset="0"/>
              </a:rPr>
              <a:t>THE “WOW” IN OUR SOLUTION</a:t>
            </a:r>
            <a:endParaRPr lang="zh-CN" altLang="en-US" sz="4000" b="1"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楷体" pitchFamily="0" charset="0"/>
              <a:cs typeface="Times New Roman" pitchFamily="18" charset="0"/>
            </a:endParaRPr>
          </a:p>
        </p:txBody>
      </p:sp>
      <p:sp>
        <p:nvSpPr>
          <p:cNvPr id="66" name="文本框"/>
          <p:cNvSpPr>
            <a:spLocks noGrp="1"/>
          </p:cNvSpPr>
          <p:nvPr>
            <p:ph type="body" idx="1"/>
          </p:nvPr>
        </p:nvSpPr>
        <p:spPr>
          <a:xfrm rot="0">
            <a:off x="677334" y="1686561"/>
            <a:ext cx="8596668" cy="4354802"/>
          </a:xfrm>
          <a:prstGeom prst="rect"/>
          <a:noFill/>
          <a:ln w="12700" cmpd="sng" cap="flat">
            <a:noFill/>
            <a:prstDash val="solid"/>
            <a:miter/>
          </a:ln>
        </p:spPr>
        <p:txBody>
          <a:bodyPr vert="horz" wrap="square" lIns="91440" tIns="45720" rIns="91440" bIns="45720" anchor="ctr" anchorCtr="0">
            <a:prstTxWarp prst="textNoShape"/>
          </a:bodyPr>
          <a:lstStyle/>
          <a:p>
            <a:pPr marL="285750" indent="-285750" algn="just">
              <a:lnSpc>
                <a:spcPct val="100000"/>
              </a:lnSpc>
              <a:spcBef>
                <a:spcPct val="20000"/>
              </a:spcBef>
              <a:spcAft>
                <a:spcPts val="600"/>
              </a:spcAft>
              <a:buClr>
                <a:srgbClr val="B96D11"/>
              </a:buClr>
              <a:buSzPct val="145000"/>
              <a:buFont typeface="Arial" pitchFamily="0" charset="0"/>
              <a:buChar char="•"/>
            </a:pPr>
            <a:r>
              <a:rPr lang="en-US" altLang="zh-CN" sz="3600" b="0" i="0" u="none" strike="noStrike" kern="1200" cap="none" spc="0" baseline="0">
                <a:solidFill>
                  <a:schemeClr val="tx1"/>
                </a:solidFill>
                <a:latin typeface="Times New Roman" pitchFamily="18" charset="0"/>
                <a:ea typeface="华文楷体" pitchFamily="0" charset="0"/>
                <a:cs typeface="Times New Roman" pitchFamily="18" charset="0"/>
              </a:rPr>
              <a:t>Are unique and memorable experiences during the onboarding process that leave a lasting impression on new hires.</a:t>
            </a:r>
            <a:endParaRPr lang="en-US" altLang="zh-CN" sz="3600" b="0" i="0" u="none" strike="noStrike" kern="1200" cap="none" spc="0" baseline="0">
              <a:solidFill>
                <a:schemeClr val="tx1"/>
              </a:solidFill>
              <a:latin typeface="Times New Roman" pitchFamily="18" charset="0"/>
              <a:ea typeface="华文楷体" pitchFamily="0" charset="0"/>
              <a:cs typeface="Times New Roman" pitchFamily="18" charset="0"/>
            </a:endParaRPr>
          </a:p>
          <a:p>
            <a:pPr marL="285750" indent="-285750" algn="just">
              <a:lnSpc>
                <a:spcPct val="100000"/>
              </a:lnSpc>
              <a:spcBef>
                <a:spcPct val="20000"/>
              </a:spcBef>
              <a:spcAft>
                <a:spcPts val="600"/>
              </a:spcAft>
              <a:buClr>
                <a:srgbClr val="B96D11"/>
              </a:buClr>
              <a:buSzPct val="145000"/>
              <a:buFont typeface="Arial" pitchFamily="0" charset="0"/>
              <a:buChar char="•"/>
            </a:pPr>
            <a:r>
              <a:rPr lang="en-US" altLang="zh-CN" sz="3600" b="0" i="0" u="none" strike="noStrike" kern="1200" cap="none" spc="0" baseline="0">
                <a:solidFill>
                  <a:schemeClr val="tx1"/>
                </a:solidFill>
                <a:latin typeface="Times New Roman" pitchFamily="18" charset="0"/>
                <a:ea typeface="华文楷体" pitchFamily="0" charset="0"/>
                <a:cs typeface="Times New Roman" pitchFamily="18" charset="0"/>
              </a:rPr>
              <a:t>These moments typically evoke positive emotions and establish a strong connection between the employee and the organization.</a:t>
            </a:r>
            <a:endParaRPr lang="zh-CN" altLang="en-US" sz="3600" b="0" i="0" u="none" strike="noStrike" kern="1200" cap="none" spc="0" baseline="0">
              <a:solidFill>
                <a:schemeClr val="tx1"/>
              </a:solidFill>
              <a:latin typeface="Times New Roman" pitchFamily="18" charset="0"/>
              <a:ea typeface="华文楷体" pitchFamily="0" charset="0"/>
              <a:cs typeface="Times New Roman" pitchFamily="18" charset="0"/>
            </a:endParaRPr>
          </a:p>
        </p:txBody>
      </p:sp>
    </p:spTree>
    <p:extLst>
      <p:ext uri="{BB962C8B-B14F-4D97-AF65-F5344CB8AC3E}">
        <p14:creationId xmlns:p14="http://schemas.microsoft.com/office/powerpoint/2010/main" val="116272452"/>
      </p:ext>
    </p:extLst>
  </p:cSld>
  <p:clrMapOvr>
    <a:masterClrMapping/>
  </p:clrMapOvr>
</p:sld>
</file>

<file path=ppt/theme/theme1.xml><?xml version="1.0" encoding="utf-8"?>
<a:theme xmlns:a="http://schemas.openxmlformats.org/drawingml/2006/main" name="Parallax">
  <a:themeElements>
    <a:clrScheme name="Parallax">
      <a:dk1>
        <a:srgbClr val="000000"/>
      </a:dk1>
      <a:lt1>
        <a:srgbClr val="FFFFFF"/>
      </a:lt1>
      <a:dk2>
        <a:srgbClr val="212121"/>
      </a:dk2>
      <a:lt2>
        <a:srgbClr val="CDD0D1"/>
      </a:lt2>
      <a:accent1>
        <a:srgbClr val="EB8F22"/>
      </a:accent1>
      <a:accent2>
        <a:srgbClr val="CD4223"/>
      </a:accent2>
      <a:accent3>
        <a:srgbClr val="A89374"/>
      </a:accent3>
      <a:accent4>
        <a:srgbClr val="83AA67"/>
      </a:accent4>
      <a:accent5>
        <a:srgbClr val="4FA9C1"/>
      </a:accent5>
      <a:accent6>
        <a:srgbClr val="9390AF"/>
      </a:accent6>
      <a:hlink>
        <a:srgbClr val="EC7220"/>
      </a:hlink>
      <a:folHlink>
        <a:srgbClr val="F09355"/>
      </a:folHlink>
    </a:clrScheme>
    <a:fontScheme name="Parallax">
      <a:majorFont>
        <a:latin typeface=""/>
        <a:ea typeface=""/>
        <a:cs typeface=""/>
      </a:majorFont>
      <a:minorFont>
        <a:latin typeface=""/>
        <a:ea typeface=""/>
        <a:cs typeface=""/>
      </a:minorFont>
    </a:fontScheme>
    <a:fmtScheme name="Parallax">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157</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      Employee Performance Analysis Using Excel</dc:title>
  <dc:creator>prakash chiyaan</dc:creator>
  <cp:lastModifiedBy>root</cp:lastModifiedBy>
  <cp:revision>20</cp:revision>
  <dcterms:created xsi:type="dcterms:W3CDTF">2024-08-28T07:48:53Z</dcterms:created>
  <dcterms:modified xsi:type="dcterms:W3CDTF">2024-09-27T04:53:58Z</dcterms:modified>
</cp:coreProperties>
</file>