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F65EC-12F5-4F48-823C-8752470DCC60}" v="1" dt="2024-12-09T23:12:24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thsabharathi1@gmail.com" userId="c27ed80c9746c6e5" providerId="LiveId" clId="{446F65EC-12F5-4F48-823C-8752470DCC60}"/>
    <pc:docChg chg="custSel modSld">
      <pc:chgData name="bothsabharathi1@gmail.com" userId="c27ed80c9746c6e5" providerId="LiveId" clId="{446F65EC-12F5-4F48-823C-8752470DCC60}" dt="2024-12-09T23:15:10.043" v="570" actId="14100"/>
      <pc:docMkLst>
        <pc:docMk/>
      </pc:docMkLst>
      <pc:sldChg chg="modSp mod">
        <pc:chgData name="bothsabharathi1@gmail.com" userId="c27ed80c9746c6e5" providerId="LiveId" clId="{446F65EC-12F5-4F48-823C-8752470DCC60}" dt="2024-12-09T23:15:10.043" v="570" actId="14100"/>
        <pc:sldMkLst>
          <pc:docMk/>
          <pc:sldMk cId="2108575130" sldId="256"/>
        </pc:sldMkLst>
        <pc:picChg chg="mod">
          <ac:chgData name="bothsabharathi1@gmail.com" userId="c27ed80c9746c6e5" providerId="LiveId" clId="{446F65EC-12F5-4F48-823C-8752470DCC60}" dt="2024-12-09T23:15:10.043" v="570" actId="14100"/>
          <ac:picMkLst>
            <pc:docMk/>
            <pc:sldMk cId="2108575130" sldId="256"/>
            <ac:picMk id="5" creationId="{FD273AD9-2E34-2574-BC52-EE9D23970F1A}"/>
          </ac:picMkLst>
        </pc:picChg>
      </pc:sldChg>
      <pc:sldChg chg="addSp delSp modSp mod">
        <pc:chgData name="bothsabharathi1@gmail.com" userId="c27ed80c9746c6e5" providerId="LiveId" clId="{446F65EC-12F5-4F48-823C-8752470DCC60}" dt="2024-12-09T23:14:45.672" v="565" actId="255"/>
        <pc:sldMkLst>
          <pc:docMk/>
          <pc:sldMk cId="2353946139" sldId="257"/>
        </pc:sldMkLst>
        <pc:spChg chg="add del mod">
          <ac:chgData name="bothsabharathi1@gmail.com" userId="c27ed80c9746c6e5" providerId="LiveId" clId="{446F65EC-12F5-4F48-823C-8752470DCC60}" dt="2024-12-09T23:12:24.116" v="11" actId="931"/>
          <ac:spMkLst>
            <pc:docMk/>
            <pc:sldMk cId="2353946139" sldId="257"/>
            <ac:spMk id="4" creationId="{91FC3719-F457-A35C-0DF5-AD55DBFEDBDC}"/>
          </ac:spMkLst>
        </pc:spChg>
        <pc:spChg chg="mod">
          <ac:chgData name="bothsabharathi1@gmail.com" userId="c27ed80c9746c6e5" providerId="LiveId" clId="{446F65EC-12F5-4F48-823C-8752470DCC60}" dt="2024-12-09T23:14:45.672" v="565" actId="255"/>
          <ac:spMkLst>
            <pc:docMk/>
            <pc:sldMk cId="2353946139" sldId="257"/>
            <ac:spMk id="5" creationId="{5A98ADCE-33BC-21ED-8652-828D6FF7F1B0}"/>
          </ac:spMkLst>
        </pc:spChg>
        <pc:picChg chg="add mod">
          <ac:chgData name="bothsabharathi1@gmail.com" userId="c27ed80c9746c6e5" providerId="LiveId" clId="{446F65EC-12F5-4F48-823C-8752470DCC60}" dt="2024-12-09T23:13:04.667" v="19" actId="1076"/>
          <ac:picMkLst>
            <pc:docMk/>
            <pc:sldMk cId="2353946139" sldId="257"/>
            <ac:picMk id="7" creationId="{1FEA287B-8F12-F16B-442E-CB38497E222C}"/>
          </ac:picMkLst>
        </pc:picChg>
        <pc:picChg chg="del mod">
          <ac:chgData name="bothsabharathi1@gmail.com" userId="c27ed80c9746c6e5" providerId="LiveId" clId="{446F65EC-12F5-4F48-823C-8752470DCC60}" dt="2024-12-09T23:12:07.091" v="10" actId="21"/>
          <ac:picMkLst>
            <pc:docMk/>
            <pc:sldMk cId="2353946139" sldId="257"/>
            <ac:picMk id="12" creationId="{54CA1751-F5B2-BC55-9272-0F97B7D79B14}"/>
          </ac:picMkLst>
        </pc:picChg>
        <pc:picChg chg="del">
          <ac:chgData name="bothsabharathi1@gmail.com" userId="c27ed80c9746c6e5" providerId="LiveId" clId="{446F65EC-12F5-4F48-823C-8752470DCC60}" dt="2024-12-09T23:03:05.727" v="1" actId="21"/>
          <ac:picMkLst>
            <pc:docMk/>
            <pc:sldMk cId="2353946139" sldId="257"/>
            <ac:picMk id="14" creationId="{E3ACB911-C7AE-0DAB-58D4-1BAC5D974A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0133-2D4A-491B-9E82-3A72A7B9629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200D9-9EC6-4D01-84A0-EFDB93FD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6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5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09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69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2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1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057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54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7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8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5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F9658D0-B1D7-4C69-82DC-1FF37872792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9877143-2D41-473A-BABF-4B458CE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92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FC03-49A6-A511-45BF-42C96363C9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 rot="10800000" flipV="1">
            <a:off x="1432557" y="373558"/>
            <a:ext cx="10078722" cy="309524"/>
          </a:xfrm>
        </p:spPr>
        <p:txBody>
          <a:bodyPr>
            <a:normAutofit fontScale="90000"/>
          </a:bodyPr>
          <a:lstStyle/>
          <a:p>
            <a:r>
              <a:rPr lang="en-US" sz="5300" b="1" i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Exploring</a:t>
            </a:r>
            <a:r>
              <a:rPr lang="en-US" b="1" i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300" b="1" i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 Mysteries  Of  Space</a:t>
            </a:r>
            <a:endParaRPr lang="en-IN" sz="5300" b="1" i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73AD9-2E34-2574-BC52-EE9D23970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1868173"/>
            <a:ext cx="4561840" cy="393619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79A523-4C05-1965-BF7D-7B72A760ED29}"/>
              </a:ext>
            </a:extLst>
          </p:cNvPr>
          <p:cNvSpPr/>
          <p:nvPr/>
        </p:nvSpPr>
        <p:spPr>
          <a:xfrm>
            <a:off x="5506720" y="1868173"/>
            <a:ext cx="538480" cy="2336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7184B-6900-94B1-F738-B1C1C681C83E}"/>
              </a:ext>
            </a:extLst>
          </p:cNvPr>
          <p:cNvSpPr txBox="1"/>
          <p:nvPr/>
        </p:nvSpPr>
        <p:spPr>
          <a:xfrm>
            <a:off x="6085840" y="1723403"/>
            <a:ext cx="56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Explore space ?</a:t>
            </a:r>
            <a:endParaRPr lang="en-IN" sz="28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AAC96B-0CE9-7F59-7994-0660E2DC3702}"/>
              </a:ext>
            </a:extLst>
          </p:cNvPr>
          <p:cNvSpPr/>
          <p:nvPr/>
        </p:nvSpPr>
        <p:spPr>
          <a:xfrm>
            <a:off x="5506720" y="2797652"/>
            <a:ext cx="538480" cy="2336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D5E76-3F03-5DDC-7238-9ECEB4B84F45}"/>
              </a:ext>
            </a:extLst>
          </p:cNvPr>
          <p:cNvSpPr txBox="1"/>
          <p:nvPr/>
        </p:nvSpPr>
        <p:spPr>
          <a:xfrm>
            <a:off x="6045202" y="2638694"/>
            <a:ext cx="510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Challenges of Space Exploration</a:t>
            </a:r>
            <a:endParaRPr lang="en-IN" sz="28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2298A3-CAAC-1C10-1AB6-4F557CA729AF}"/>
              </a:ext>
            </a:extLst>
          </p:cNvPr>
          <p:cNvSpPr/>
          <p:nvPr/>
        </p:nvSpPr>
        <p:spPr>
          <a:xfrm>
            <a:off x="5491480" y="3775745"/>
            <a:ext cx="538480" cy="2336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B7F0A-D024-C412-6633-4658950B3868}"/>
              </a:ext>
            </a:extLst>
          </p:cNvPr>
          <p:cNvSpPr txBox="1"/>
          <p:nvPr/>
        </p:nvSpPr>
        <p:spPr>
          <a:xfrm>
            <a:off x="6045200" y="3605327"/>
            <a:ext cx="678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Search for Extraterrestrial Life</a:t>
            </a:r>
            <a:endParaRPr lang="en-IN" sz="28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3BAB6D-9E1D-211E-6DD6-B0A8F62EA420}"/>
              </a:ext>
            </a:extLst>
          </p:cNvPr>
          <p:cNvSpPr/>
          <p:nvPr/>
        </p:nvSpPr>
        <p:spPr>
          <a:xfrm>
            <a:off x="5476240" y="4623256"/>
            <a:ext cx="568960" cy="2516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54B537-8253-E607-F885-E72662AECF17}"/>
              </a:ext>
            </a:extLst>
          </p:cNvPr>
          <p:cNvSpPr txBox="1"/>
          <p:nvPr/>
        </p:nvSpPr>
        <p:spPr>
          <a:xfrm>
            <a:off x="6045200" y="4475689"/>
            <a:ext cx="484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Space Exploration Milestones</a:t>
            </a:r>
            <a:endParaRPr lang="en-IN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1B9BA-BDFF-798C-C34C-B696F5C7A573}"/>
              </a:ext>
            </a:extLst>
          </p:cNvPr>
          <p:cNvSpPr txBox="1"/>
          <p:nvPr/>
        </p:nvSpPr>
        <p:spPr>
          <a:xfrm>
            <a:off x="6070602" y="5370411"/>
            <a:ext cx="442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Space Phenomenon</a:t>
            </a:r>
            <a:endParaRPr lang="en-IN" sz="28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1C5795C-0795-EF84-6537-D2516BA9806A}"/>
              </a:ext>
            </a:extLst>
          </p:cNvPr>
          <p:cNvSpPr/>
          <p:nvPr/>
        </p:nvSpPr>
        <p:spPr>
          <a:xfrm flipV="1">
            <a:off x="5491480" y="5552735"/>
            <a:ext cx="538480" cy="2516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5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4EA647-87CB-4A1B-97BB-66C69A34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211252" cy="10769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 Have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Choosen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This Content From Google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8ADCE-33BC-21ED-8652-828D6FF7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960" y="2783840"/>
            <a:ext cx="10635120" cy="2749868"/>
          </a:xfrm>
        </p:spPr>
        <p:txBody>
          <a:bodyPr>
            <a:normAutofit fontScale="92500" lnSpcReduction="20000"/>
          </a:bodyPr>
          <a:lstStyle/>
          <a:p>
            <a:r>
              <a:rPr lang="en-US" sz="4800" dirty="0"/>
              <a:t>Thank you</a:t>
            </a:r>
          </a:p>
          <a:p>
            <a:endParaRPr lang="en-US" sz="2800" dirty="0"/>
          </a:p>
          <a:p>
            <a:r>
              <a:rPr lang="en-US" sz="2800" dirty="0"/>
              <a:t>                                                                                                                  Presented by:</a:t>
            </a:r>
          </a:p>
          <a:p>
            <a:r>
              <a:rPr lang="en-US" sz="2800" dirty="0"/>
              <a:t>                                                                                                                          </a:t>
            </a:r>
            <a:r>
              <a:rPr lang="en-US" sz="2800" dirty="0" err="1"/>
              <a:t>B.Sai</a:t>
            </a:r>
            <a:r>
              <a:rPr lang="en-US" sz="2800" dirty="0"/>
              <a:t> Sushma</a:t>
            </a:r>
          </a:p>
          <a:p>
            <a:r>
              <a:rPr lang="en-US" sz="2800" dirty="0"/>
              <a:t>                                                                                                                          CSE-A</a:t>
            </a:r>
          </a:p>
          <a:p>
            <a:r>
              <a:rPr lang="en-US" sz="2800" dirty="0"/>
              <a:t>                                                                                                                          Roll no: 19 </a:t>
            </a:r>
            <a:endParaRPr lang="en-IN" sz="2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FEA287B-8F12-F16B-442E-CB38497E22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5" b="11655"/>
          <a:stretch>
            <a:fillRect/>
          </a:stretch>
        </p:blipFill>
        <p:spPr>
          <a:xfrm>
            <a:off x="7233920" y="494278"/>
            <a:ext cx="1270000" cy="1002803"/>
          </a:xfrm>
        </p:spPr>
      </p:pic>
    </p:spTree>
    <p:extLst>
      <p:ext uri="{BB962C8B-B14F-4D97-AF65-F5344CB8AC3E}">
        <p14:creationId xmlns:p14="http://schemas.microsoft.com/office/powerpoint/2010/main" val="235394613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201</TotalTime>
  <Words>48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Depth</vt:lpstr>
      <vt:lpstr>Exploring The  Mysteries  Of  Space</vt:lpstr>
      <vt:lpstr>I Have Choosen This Content From Google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bothsabharathi1@gmail.com</dc:creator>
  <cp:lastModifiedBy>bothsabharathi1@gmail.com</cp:lastModifiedBy>
  <cp:revision>1</cp:revision>
  <dcterms:created xsi:type="dcterms:W3CDTF">2024-12-09T18:21:11Z</dcterms:created>
  <dcterms:modified xsi:type="dcterms:W3CDTF">2024-12-09T23:15:15Z</dcterms:modified>
</cp:coreProperties>
</file>