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60612" y="2568445"/>
            <a:ext cx="10844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</a:t>
            </a:r>
            <a:r>
              <a:rPr lang="en-IN" sz="2400" dirty="0"/>
              <a:t>: </a:t>
            </a:r>
            <a:r>
              <a:rPr lang="en-IN" sz="2400" dirty="0" err="1"/>
              <a:t>Bharathi</a:t>
            </a:r>
            <a:r>
              <a:rPr lang="en-IN" sz="2400" dirty="0"/>
              <a:t>. S </a:t>
            </a:r>
            <a:endParaRPr lang="en-US" sz="2400" dirty="0"/>
          </a:p>
          <a:p>
            <a:r>
              <a:rPr lang="en-US" sz="2400" dirty="0"/>
              <a:t>REGISTER NO		:312220</a:t>
            </a:r>
            <a:r>
              <a:rPr lang="en-IN" sz="2400" dirty="0"/>
              <a:t>8921</a:t>
            </a:r>
            <a:r>
              <a:rPr lang="en-US" sz="2400" dirty="0"/>
              <a:t>, </a:t>
            </a:r>
            <a:endParaRPr lang="en-IN" sz="2400" dirty="0"/>
          </a:p>
          <a:p>
            <a:r>
              <a:rPr lang="en-US" sz="2400" dirty="0"/>
              <a:t>			</a:t>
            </a:r>
            <a:r>
              <a:rPr lang="en-IN" sz="2400"/>
              <a:t> F1846BE44C593D4ACBF4D4B701E5B926</a:t>
            </a:r>
            <a:r>
              <a:rPr lang="en-US" sz="2400" dirty="0"/>
              <a:t>		 </a:t>
            </a:r>
          </a:p>
          <a:p>
            <a:r>
              <a:rPr lang="en-US" sz="2400" dirty="0"/>
              <a:t>DEPARTMENT		:</a:t>
            </a:r>
            <a:r>
              <a:rPr lang="en-IN" sz="2400" dirty="0" err="1"/>
              <a:t>B.com</a:t>
            </a:r>
            <a:r>
              <a:rPr lang="en-US" sz="2400" dirty="0"/>
              <a:t> (General)</a:t>
            </a:r>
          </a:p>
          <a:p>
            <a:r>
              <a:rPr lang="en-US" sz="2400" dirty="0"/>
              <a:t>COLLEGE		:</a:t>
            </a:r>
            <a:r>
              <a:rPr lang="en-IN" sz="2400" dirty="0"/>
              <a:t>Chevalier T. Thomas Elizabeth college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josephlourdes2623@gmail.com</cp:lastModifiedBy>
  <cp:revision>47</cp:revision>
  <dcterms:created xsi:type="dcterms:W3CDTF">2024-03-29T15:07:22Z</dcterms:created>
  <dcterms:modified xsi:type="dcterms:W3CDTF">2024-08-31T14:05:40Z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