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1160EA64-D806-43AC-9DF2-F8C432F32B4C}" type="datetimeFigureOut">
              <a:rPr lang="en-US" smtClean="0"/>
              <a:t>4/1/2024</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69955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19132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77130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09607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16845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89125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55220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endParaRPr lang="en-US" dirty="0"/>
          </a:p>
        </p:txBody>
      </p:sp>
    </p:spTree>
    <p:extLst>
      <p:ext uri="{BB962C8B-B14F-4D97-AF65-F5344CB8AC3E}">
        <p14:creationId xmlns:p14="http://schemas.microsoft.com/office/powerpoint/2010/main" val="205378728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888547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492521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7212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348409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2098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80497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66304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48917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3400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798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92061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0394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1160EA64-D806-43AC-9DF2-F8C432F32B4C}" type="datetimeFigureOut">
              <a:rPr lang="en-US" smtClean="0"/>
              <a:t>4/1/2024</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02821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537853" y="267855"/>
            <a:ext cx="6328065" cy="2142836"/>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sz="4400" dirty="0"/>
              <a:t>Keylogger &amp; Security</a:t>
            </a:r>
            <a:endParaRPr sz="4400" dirty="0"/>
          </a:p>
        </p:txBody>
      </p:sp>
      <p:sp>
        <p:nvSpPr>
          <p:cNvPr id="135" name="Google Shape;135;p13"/>
          <p:cNvSpPr txBox="1">
            <a:spLocks noGrp="1"/>
          </p:cNvSpPr>
          <p:nvPr>
            <p:ph type="subTitle" idx="1"/>
          </p:nvPr>
        </p:nvSpPr>
        <p:spPr>
          <a:xfrm>
            <a:off x="1226128" y="2940626"/>
            <a:ext cx="7055428" cy="1215737"/>
          </a:xfrm>
          <a:prstGeom prst="rect">
            <a:avLst/>
          </a:prstGeom>
          <a:noFill/>
          <a:ln>
            <a:noFill/>
          </a:ln>
        </p:spPr>
        <p:txBody>
          <a:bodyPr spcFirstLastPara="1" wrap="square" lIns="91425" tIns="91425" rIns="91425" bIns="91425" anchor="t" anchorCtr="0">
            <a:normAutofit/>
          </a:bodyPr>
          <a:lstStyle/>
          <a:p>
            <a:pPr marL="1371600" lvl="0" indent="0" algn="l" rtl="0">
              <a:lnSpc>
                <a:spcPct val="100000"/>
              </a:lnSpc>
              <a:spcBef>
                <a:spcPts val="0"/>
              </a:spcBef>
              <a:spcAft>
                <a:spcPts val="0"/>
              </a:spcAft>
              <a:buSzPts val="4364"/>
              <a:buNone/>
            </a:pPr>
            <a:r>
              <a:rPr lang="en" sz="1400" dirty="0"/>
              <a:t>Presented By,</a:t>
            </a:r>
            <a:endParaRPr sz="1400" dirty="0"/>
          </a:p>
          <a:p>
            <a:pPr marL="1371600" lvl="0" indent="0" algn="l" rtl="0">
              <a:lnSpc>
                <a:spcPct val="100000"/>
              </a:lnSpc>
              <a:spcBef>
                <a:spcPts val="0"/>
              </a:spcBef>
              <a:spcAft>
                <a:spcPts val="0"/>
              </a:spcAft>
              <a:buSzPts val="4364"/>
              <a:buNone/>
            </a:pPr>
            <a:r>
              <a:rPr lang="en" sz="1400" dirty="0"/>
              <a:t>          Name: Varunika s</a:t>
            </a:r>
            <a:endParaRPr sz="1400" dirty="0"/>
          </a:p>
          <a:p>
            <a:pPr marL="1371600" lvl="0" indent="0" algn="l" rtl="0">
              <a:lnSpc>
                <a:spcPct val="100000"/>
              </a:lnSpc>
              <a:spcBef>
                <a:spcPts val="0"/>
              </a:spcBef>
              <a:spcAft>
                <a:spcPts val="0"/>
              </a:spcAft>
              <a:buSzPts val="4364"/>
              <a:buNone/>
            </a:pPr>
            <a:r>
              <a:rPr lang="en" sz="1400" dirty="0"/>
              <a:t>          College: Anna university regional campus madurai</a:t>
            </a:r>
            <a:endParaRPr sz="1400" dirty="0"/>
          </a:p>
          <a:p>
            <a:pPr marL="1371600" lvl="0" indent="0" algn="l" rtl="0">
              <a:lnSpc>
                <a:spcPct val="100000"/>
              </a:lnSpc>
              <a:spcBef>
                <a:spcPts val="0"/>
              </a:spcBef>
              <a:spcAft>
                <a:spcPts val="0"/>
              </a:spcAft>
              <a:buSzPts val="4364"/>
              <a:buNone/>
            </a:pPr>
            <a:r>
              <a:rPr lang="en" sz="1400" dirty="0"/>
              <a:t>          Department: Computer science and engineering</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Future Scope :</a:t>
            </a:r>
            <a:endParaRPr/>
          </a:p>
        </p:txBody>
      </p:sp>
      <p:sp>
        <p:nvSpPr>
          <p:cNvPr id="190" name="Google Shape;190;p22"/>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References :</a:t>
            </a:r>
            <a:endParaRPr/>
          </a:p>
        </p:txBody>
      </p:sp>
      <p:sp>
        <p:nvSpPr>
          <p:cNvPr id="196" name="Google Shape;196;p2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66227" y="383359"/>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Problem Statement :</a:t>
            </a:r>
            <a:endParaRPr dirty="0"/>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600" dirty="0"/>
          </a:p>
          <a:p>
            <a:pPr marL="0" lvl="0" indent="0" algn="l" rtl="0">
              <a:lnSpc>
                <a:spcPct val="115000"/>
              </a:lnSpc>
              <a:spcBef>
                <a:spcPts val="1200"/>
              </a:spcBef>
              <a:spcAft>
                <a:spcPts val="0"/>
              </a:spcAft>
              <a:buSzPts val="1800"/>
              <a:buNone/>
            </a:pPr>
            <a:r>
              <a:rPr lang="en" sz="1600"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sz="1600" dirty="0"/>
          </a:p>
          <a:p>
            <a:pPr marL="0" lvl="0" indent="0" algn="l" rtl="0">
              <a:lnSpc>
                <a:spcPct val="115000"/>
              </a:lnSpc>
              <a:spcBef>
                <a:spcPts val="1200"/>
              </a:spcBef>
              <a:spcAft>
                <a:spcPts val="1200"/>
              </a:spcAft>
              <a:buSzPts val="1800"/>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52550" y="258668"/>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Solution :</a:t>
            </a:r>
            <a:endParaRPr dirty="0"/>
          </a:p>
        </p:txBody>
      </p:sp>
      <p:sp>
        <p:nvSpPr>
          <p:cNvPr id="147" name="Google Shape;147;p15"/>
          <p:cNvSpPr txBox="1">
            <a:spLocks noGrp="1"/>
          </p:cNvSpPr>
          <p:nvPr>
            <p:ph type="body" idx="1"/>
          </p:nvPr>
        </p:nvSpPr>
        <p:spPr>
          <a:xfrm>
            <a:off x="1224764" y="1307850"/>
            <a:ext cx="7038900" cy="2911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dirty="0"/>
              <a:t>Cryptographic Encryption</a:t>
            </a:r>
            <a:r>
              <a:rPr lang="en" sz="1200" dirty="0"/>
              <a:t> : Implement robust encryption algorithms like AES (Advanced Encryption Standard) to encrypt all logged keystrokes and sensitive data, ensuring that even if the data is intercepted, it remains secure and unreadable without the decryption key.</a:t>
            </a:r>
            <a:endParaRPr sz="1200" dirty="0"/>
          </a:p>
          <a:p>
            <a:pPr marL="457200" lvl="0" indent="-304800" algn="l" rtl="0">
              <a:lnSpc>
                <a:spcPct val="115000"/>
              </a:lnSpc>
              <a:spcBef>
                <a:spcPts val="0"/>
              </a:spcBef>
              <a:spcAft>
                <a:spcPts val="0"/>
              </a:spcAft>
              <a:buSzPts val="1200"/>
              <a:buChar char="➔"/>
            </a:pPr>
            <a:r>
              <a:rPr lang="en" sz="1200" b="1" dirty="0"/>
              <a:t>Secure Storage Mechanism</a:t>
            </a:r>
            <a:r>
              <a:rPr lang="en" sz="1200" dirty="0"/>
              <a:t> : Utilize secure storage methods, such as encrypted databases or files, to store logged keystrokes locally on the target device. Employ access controls and permission settings to restrict unauthorized access to the stored data.</a:t>
            </a:r>
            <a:endParaRPr sz="1200" dirty="0"/>
          </a:p>
          <a:p>
            <a:pPr marL="457200" lvl="0" indent="-304800" algn="l" rtl="0">
              <a:lnSpc>
                <a:spcPct val="115000"/>
              </a:lnSpc>
              <a:spcBef>
                <a:spcPts val="0"/>
              </a:spcBef>
              <a:spcAft>
                <a:spcPts val="0"/>
              </a:spcAft>
              <a:buSzPts val="1200"/>
              <a:buChar char="➔"/>
            </a:pPr>
            <a:r>
              <a:rPr lang="en" sz="1200" b="1" dirty="0"/>
              <a:t>Stealth Mode Functionality</a:t>
            </a:r>
            <a:r>
              <a:rPr lang="en" sz="1200" dirty="0"/>
              <a:t> : Develop stealth mode capabilities to make the keylogger invisible to the user and antivirus software. This involves minimizing resource usage, masking the keylogger’s presence in system processes, and avoiding detection by system monitoring tools.</a:t>
            </a:r>
            <a:endParaRPr sz="1200" dirty="0"/>
          </a:p>
          <a:p>
            <a:pPr marL="457200" lvl="0" indent="-304800" algn="l" rtl="0">
              <a:lnSpc>
                <a:spcPct val="115000"/>
              </a:lnSpc>
              <a:spcBef>
                <a:spcPts val="0"/>
              </a:spcBef>
              <a:spcAft>
                <a:spcPts val="0"/>
              </a:spcAft>
              <a:buSzPts val="1200"/>
              <a:buChar char="➔"/>
            </a:pPr>
            <a:r>
              <a:rPr lang="en" sz="1200" b="1" dirty="0"/>
              <a:t>Anti-Tampering Measures</a:t>
            </a:r>
            <a:r>
              <a:rPr lang="en" sz="1200" dirty="0"/>
              <a:t> : Implement techniques to detect and prevent tampering attempts, such as code obfuscation, integrity checks, and sandboxing. Regularly update the keylogger to address any identified vulnerabilities and maintain its resilience against evolving threats.</a:t>
            </a:r>
            <a:endParaRPr sz="1200" dirty="0"/>
          </a:p>
          <a:p>
            <a:pPr marL="457200" lvl="0" indent="-304800" algn="l" rtl="0">
              <a:lnSpc>
                <a:spcPct val="115000"/>
              </a:lnSpc>
              <a:spcBef>
                <a:spcPts val="0"/>
              </a:spcBef>
              <a:spcAft>
                <a:spcPts val="0"/>
              </a:spcAft>
              <a:buSzPts val="1200"/>
              <a:buChar char="➔"/>
            </a:pPr>
            <a:r>
              <a:rPr lang="en" sz="1200" b="1" dirty="0"/>
              <a:t>Authentication and Access Control </a:t>
            </a:r>
            <a:r>
              <a:rPr lang="en" sz="12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3" name="Google Shape;153;p16"/>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9" name="Google Shape;159;p17"/>
          <p:cNvSpPr txBox="1">
            <a:spLocks noGrp="1"/>
          </p:cNvSpPr>
          <p:nvPr>
            <p:ph type="body" idx="1"/>
          </p:nvPr>
        </p:nvSpPr>
        <p:spPr>
          <a:xfrm>
            <a:off x="1297500" y="1567550"/>
            <a:ext cx="7038900" cy="3182200"/>
          </a:xfrm>
          <a:prstGeom prst="rect">
            <a:avLst/>
          </a:prstGeom>
          <a:noFill/>
          <a:ln>
            <a:noFill/>
          </a:ln>
        </p:spPr>
        <p:txBody>
          <a:bodyPr spcFirstLastPara="1" wrap="square" lIns="91425" tIns="91425" rIns="91425" bIns="91425" anchor="t" anchorCtr="0">
            <a:normAutofit fontScale="92500" lnSpcReduction="20000"/>
          </a:bodyPr>
          <a:lstStyle/>
          <a:p>
            <a:pPr marL="457200" lvl="0" indent="-322135" algn="l" rtl="0">
              <a:lnSpc>
                <a:spcPct val="115000"/>
              </a:lnSpc>
              <a:spcBef>
                <a:spcPts val="0"/>
              </a:spcBef>
              <a:spcAft>
                <a:spcPts val="0"/>
              </a:spcAft>
              <a:buSzPct val="100000"/>
              <a:buChar char="➔"/>
            </a:pPr>
            <a:r>
              <a:rPr lang="en" sz="1600" b="1" dirty="0"/>
              <a:t>Implementation</a:t>
            </a:r>
            <a:r>
              <a:rPr lang="en" sz="1600" dirty="0"/>
              <a:t> :</a:t>
            </a:r>
            <a:endParaRPr sz="1600" dirty="0"/>
          </a:p>
          <a:p>
            <a:pPr marL="914400" lvl="1" indent="-312292" algn="l" rtl="0">
              <a:lnSpc>
                <a:spcPct val="115000"/>
              </a:lnSpc>
              <a:spcBef>
                <a:spcPts val="0"/>
              </a:spcBef>
              <a:spcAft>
                <a:spcPts val="0"/>
              </a:spcAft>
              <a:buSzPct val="100000"/>
              <a:buChar char="◆"/>
            </a:pPr>
            <a:r>
              <a:rPr lang="en" sz="1600" u="sng" dirty="0"/>
              <a:t>Keylogging Module</a:t>
            </a:r>
            <a:r>
              <a:rPr lang="en" sz="1600" dirty="0"/>
              <a:t> : Develop the module to capture keystrokes using platform-specific libraries.</a:t>
            </a:r>
            <a:endParaRPr sz="1600" dirty="0"/>
          </a:p>
          <a:p>
            <a:pPr marL="914400" lvl="1" indent="-312292" algn="l" rtl="0">
              <a:lnSpc>
                <a:spcPct val="115000"/>
              </a:lnSpc>
              <a:spcBef>
                <a:spcPts val="0"/>
              </a:spcBef>
              <a:spcAft>
                <a:spcPts val="0"/>
              </a:spcAft>
              <a:buSzPct val="100000"/>
              <a:buChar char="◆"/>
            </a:pPr>
            <a:r>
              <a:rPr lang="en" sz="1600" u="sng" dirty="0"/>
              <a:t>Encryption Module</a:t>
            </a:r>
            <a:r>
              <a:rPr lang="en" sz="1600" dirty="0"/>
              <a:t> : Implement encryption algorithms for securing logged data and communication.</a:t>
            </a:r>
            <a:endParaRPr sz="1600" dirty="0"/>
          </a:p>
          <a:p>
            <a:pPr marL="914400" lvl="1" indent="-312292" algn="l" rtl="0">
              <a:lnSpc>
                <a:spcPct val="115000"/>
              </a:lnSpc>
              <a:spcBef>
                <a:spcPts val="0"/>
              </a:spcBef>
              <a:spcAft>
                <a:spcPts val="0"/>
              </a:spcAft>
              <a:buSzPct val="100000"/>
              <a:buChar char="◆"/>
            </a:pPr>
            <a:r>
              <a:rPr lang="en" sz="1600" u="sng" dirty="0"/>
              <a:t>Stealth Mode</a:t>
            </a:r>
            <a:r>
              <a:rPr lang="en" sz="1600" dirty="0"/>
              <a:t> : Code the functionality to make the keylogger undetectable to users and antivirus software.</a:t>
            </a:r>
            <a:endParaRPr sz="1600" dirty="0"/>
          </a:p>
          <a:p>
            <a:pPr marL="914400" lvl="1" indent="-312292" algn="l" rtl="0">
              <a:lnSpc>
                <a:spcPct val="115000"/>
              </a:lnSpc>
              <a:spcBef>
                <a:spcPts val="0"/>
              </a:spcBef>
              <a:spcAft>
                <a:spcPts val="0"/>
              </a:spcAft>
              <a:buSzPct val="100000"/>
              <a:buChar char="◆"/>
            </a:pPr>
            <a:r>
              <a:rPr lang="en" sz="1600" u="sng" dirty="0"/>
              <a:t>Access Control</a:t>
            </a:r>
            <a:r>
              <a:rPr lang="en" sz="1600" dirty="0"/>
              <a:t> : Develop authentication mechanisms and access control features.</a:t>
            </a:r>
            <a:endParaRPr sz="1600" dirty="0"/>
          </a:p>
          <a:p>
            <a:pPr marL="914400" lvl="1" indent="-312292" algn="l" rtl="0">
              <a:lnSpc>
                <a:spcPct val="115000"/>
              </a:lnSpc>
              <a:spcBef>
                <a:spcPts val="0"/>
              </a:spcBef>
              <a:spcAft>
                <a:spcPts val="0"/>
              </a:spcAft>
              <a:buSzPct val="100000"/>
              <a:buChar char="◆"/>
            </a:pPr>
            <a:r>
              <a:rPr lang="en" sz="1600" u="sng" dirty="0"/>
              <a:t>User Interface</a:t>
            </a:r>
            <a:r>
              <a:rPr lang="en" sz="1600" dirty="0"/>
              <a:t> : Build the graphical interface for configuration and monitoring.</a:t>
            </a:r>
            <a:endParaRPr sz="1600" dirty="0"/>
          </a:p>
          <a:p>
            <a:pPr marL="914400" lvl="1" indent="-312292" algn="l" rtl="0">
              <a:lnSpc>
                <a:spcPct val="115000"/>
              </a:lnSpc>
              <a:spcBef>
                <a:spcPts val="0"/>
              </a:spcBef>
              <a:spcAft>
                <a:spcPts val="0"/>
              </a:spcAft>
              <a:buSzPct val="100000"/>
              <a:buChar char="◆"/>
            </a:pPr>
            <a:r>
              <a:rPr lang="en" sz="1600" u="sng" dirty="0"/>
              <a:t>Compatibility</a:t>
            </a:r>
            <a:r>
              <a:rPr lang="en" sz="1600" dirty="0"/>
              <a:t> : Ensure compatibility across different operating systems and input methods.</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1500"/>
              </a:spcBef>
              <a:spcAft>
                <a:spcPts val="0"/>
              </a:spcAft>
              <a:buSzPts val="1900"/>
              <a:buChar char="➔"/>
            </a:pPr>
            <a:r>
              <a:rPr lang="en" sz="1900" b="1"/>
              <a:t>Testing :</a:t>
            </a:r>
            <a:endParaRPr sz="1900" b="1"/>
          </a:p>
          <a:p>
            <a:pPr marL="914400" lvl="1" indent="-327025" algn="l" rtl="0">
              <a:lnSpc>
                <a:spcPct val="115000"/>
              </a:lnSpc>
              <a:spcBef>
                <a:spcPts val="0"/>
              </a:spcBef>
              <a:spcAft>
                <a:spcPts val="0"/>
              </a:spcAft>
              <a:buSzPts val="1550"/>
              <a:buChar char="◆"/>
            </a:pPr>
            <a:r>
              <a:rPr lang="en" sz="1550" u="sng"/>
              <a:t>Unit Testing</a:t>
            </a:r>
            <a:r>
              <a:rPr lang="en" sz="1550"/>
              <a:t> : Test individual modules to ensure they function correctly.</a:t>
            </a:r>
            <a:endParaRPr sz="1550"/>
          </a:p>
          <a:p>
            <a:pPr marL="914400" lvl="1" indent="-327025" algn="l" rtl="0">
              <a:lnSpc>
                <a:spcPct val="115000"/>
              </a:lnSpc>
              <a:spcBef>
                <a:spcPts val="0"/>
              </a:spcBef>
              <a:spcAft>
                <a:spcPts val="0"/>
              </a:spcAft>
              <a:buSzPts val="1550"/>
              <a:buChar char="◆"/>
            </a:pPr>
            <a:r>
              <a:rPr lang="en" sz="1550" u="sng"/>
              <a:t>Integration Testing</a:t>
            </a:r>
            <a:r>
              <a:rPr lang="en" sz="1550"/>
              <a:t> : Verify that modules work together seamlessly.</a:t>
            </a:r>
            <a:endParaRPr sz="1550"/>
          </a:p>
          <a:p>
            <a:pPr marL="914400" lvl="1" indent="-327025" algn="l" rtl="0">
              <a:lnSpc>
                <a:spcPct val="115000"/>
              </a:lnSpc>
              <a:spcBef>
                <a:spcPts val="0"/>
              </a:spcBef>
              <a:spcAft>
                <a:spcPts val="0"/>
              </a:spcAft>
              <a:buSzPts val="1550"/>
              <a:buChar char="◆"/>
            </a:pPr>
            <a:r>
              <a:rPr lang="en" sz="1550" u="sng"/>
              <a:t>Security Testing</a:t>
            </a:r>
            <a:r>
              <a:rPr lang="en" sz="1550"/>
              <a:t> : Perform penetration testing and vulnerability assessments to identify and fix security flaws.</a:t>
            </a:r>
            <a:endParaRPr sz="1550"/>
          </a:p>
          <a:p>
            <a:pPr marL="914400" lvl="1" indent="-327025" algn="l" rtl="0">
              <a:lnSpc>
                <a:spcPct val="115000"/>
              </a:lnSpc>
              <a:spcBef>
                <a:spcPts val="0"/>
              </a:spcBef>
              <a:spcAft>
                <a:spcPts val="0"/>
              </a:spcAft>
              <a:buSzPts val="1550"/>
              <a:buChar char="◆"/>
            </a:pPr>
            <a:r>
              <a:rPr lang="en" sz="1550" u="sng"/>
              <a:t>Compatibility Testing</a:t>
            </a:r>
            <a:r>
              <a:rPr lang="en" sz="1550"/>
              <a:t> : Test the keylogger on various platforms and applications to ensure compatibility.</a:t>
            </a:r>
            <a:endParaRPr sz="1550"/>
          </a:p>
          <a:p>
            <a:pPr marL="457200" lvl="0" indent="-342900" algn="l" rtl="0">
              <a:lnSpc>
                <a:spcPct val="115000"/>
              </a:lnSpc>
              <a:spcBef>
                <a:spcPts val="0"/>
              </a:spcBef>
              <a:spcAft>
                <a:spcPts val="0"/>
              </a:spcAft>
              <a:buSzPts val="1800"/>
              <a:buChar char="➔"/>
            </a:pPr>
            <a:r>
              <a:rPr lang="en" b="1"/>
              <a:t>Deployment :</a:t>
            </a:r>
            <a:endParaRPr b="1"/>
          </a:p>
          <a:p>
            <a:pPr marL="914400" lvl="1" indent="-327025" algn="l" rtl="0">
              <a:lnSpc>
                <a:spcPct val="115000"/>
              </a:lnSpc>
              <a:spcBef>
                <a:spcPts val="0"/>
              </a:spcBef>
              <a:spcAft>
                <a:spcPts val="0"/>
              </a:spcAft>
              <a:buSzPts val="1550"/>
              <a:buChar char="◆"/>
            </a:pPr>
            <a:r>
              <a:rPr lang="en" sz="1550"/>
              <a:t>Prepare installation packages for different operating systems.</a:t>
            </a:r>
            <a:endParaRPr sz="1550"/>
          </a:p>
          <a:p>
            <a:pPr marL="914400" lvl="1" indent="-327025" algn="l" rtl="0">
              <a:lnSpc>
                <a:spcPct val="115000"/>
              </a:lnSpc>
              <a:spcBef>
                <a:spcPts val="0"/>
              </a:spcBef>
              <a:spcAft>
                <a:spcPts val="0"/>
              </a:spcAft>
              <a:buSzPts val="1550"/>
              <a:buChar char="◆"/>
            </a:pPr>
            <a:r>
              <a:rPr lang="en" sz="1550"/>
              <a:t>Provide clear instructions for installation and configuration.</a:t>
            </a:r>
            <a:endParaRPr sz="1550"/>
          </a:p>
          <a:p>
            <a:pPr marL="914400" lvl="1" indent="-327025" algn="l" rtl="0">
              <a:lnSpc>
                <a:spcPct val="115000"/>
              </a:lnSpc>
              <a:spcBef>
                <a:spcPts val="0"/>
              </a:spcBef>
              <a:spcAft>
                <a:spcPts val="0"/>
              </a:spcAft>
              <a:buSzPts val="1550"/>
              <a:buChar char="◆"/>
            </a:pPr>
            <a:r>
              <a:rPr lang="en" sz="1550"/>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487009" y="362577"/>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Deployment :</a:t>
            </a:r>
            <a:endParaRPr dirty="0"/>
          </a:p>
        </p:txBody>
      </p:sp>
      <p:sp>
        <p:nvSpPr>
          <p:cNvPr id="171" name="Google Shape;171;p19"/>
          <p:cNvSpPr txBox="1">
            <a:spLocks noGrp="1"/>
          </p:cNvSpPr>
          <p:nvPr>
            <p:ph type="body" idx="1"/>
          </p:nvPr>
        </p:nvSpPr>
        <p:spPr>
          <a:xfrm>
            <a:off x="387900" y="1359875"/>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a:t>Testing</a:t>
            </a:r>
            <a:r>
              <a:rPr lang="en" sz="1400"/>
              <a:t> : Thoroughly test the keylogger for functionality, security, and compatibility before deployment.</a:t>
            </a:r>
            <a:endParaRPr sz="1400"/>
          </a:p>
          <a:p>
            <a:pPr marL="457200" lvl="0" indent="-317500" algn="l" rtl="0">
              <a:lnSpc>
                <a:spcPct val="115000"/>
              </a:lnSpc>
              <a:spcBef>
                <a:spcPts val="0"/>
              </a:spcBef>
              <a:spcAft>
                <a:spcPts val="0"/>
              </a:spcAft>
              <a:buSzPts val="1400"/>
              <a:buChar char="●"/>
            </a:pPr>
            <a:r>
              <a:rPr lang="en" sz="1400" b="1"/>
              <a:t>Packaging </a:t>
            </a:r>
            <a:r>
              <a:rPr lang="en" sz="1400"/>
              <a:t>: Create installation packages for Windows, macOS, and Linux with clear instructions.</a:t>
            </a:r>
            <a:endParaRPr sz="1400"/>
          </a:p>
          <a:p>
            <a:pPr marL="457200" lvl="0" indent="-317500" algn="l" rtl="0">
              <a:lnSpc>
                <a:spcPct val="115000"/>
              </a:lnSpc>
              <a:spcBef>
                <a:spcPts val="0"/>
              </a:spcBef>
              <a:spcAft>
                <a:spcPts val="0"/>
              </a:spcAft>
              <a:buSzPts val="1400"/>
              <a:buChar char="●"/>
            </a:pPr>
            <a:r>
              <a:rPr lang="en" sz="1400" b="1"/>
              <a:t>Configuration </a:t>
            </a:r>
            <a:r>
              <a:rPr lang="en" sz="1400"/>
              <a:t>: Guide users through initial setup, emphasizing responsible usage and compliance.</a:t>
            </a:r>
            <a:endParaRPr sz="1400"/>
          </a:p>
          <a:p>
            <a:pPr marL="457200" lvl="0" indent="-317500" algn="l" rtl="0">
              <a:lnSpc>
                <a:spcPct val="115000"/>
              </a:lnSpc>
              <a:spcBef>
                <a:spcPts val="0"/>
              </a:spcBef>
              <a:spcAft>
                <a:spcPts val="0"/>
              </a:spcAft>
              <a:buSzPts val="1400"/>
              <a:buChar char="●"/>
            </a:pPr>
            <a:r>
              <a:rPr lang="en" sz="1400" b="1"/>
              <a:t>Training and Support</a:t>
            </a:r>
            <a:r>
              <a:rPr lang="en" sz="1400"/>
              <a:t> : Provide user education, support channels, and monitoring for assistance.</a:t>
            </a:r>
            <a:endParaRPr sz="1400"/>
          </a:p>
          <a:p>
            <a:pPr marL="457200" lvl="0" indent="-317500" algn="l" rtl="0">
              <a:lnSpc>
                <a:spcPct val="115000"/>
              </a:lnSpc>
              <a:spcBef>
                <a:spcPts val="0"/>
              </a:spcBef>
              <a:spcAft>
                <a:spcPts val="0"/>
              </a:spcAft>
              <a:buSzPts val="1400"/>
              <a:buChar char="●"/>
            </a:pPr>
            <a:r>
              <a:rPr lang="en" sz="1400" b="1"/>
              <a:t>Updates </a:t>
            </a:r>
            <a:r>
              <a:rPr lang="en" sz="1400"/>
              <a:t>: Regularly release patches and updates to address security vulnerabilities and improve functionality.</a:t>
            </a:r>
            <a:endParaRPr sz="1400"/>
          </a:p>
          <a:p>
            <a:pPr marL="457200" lvl="0" indent="-317500" algn="l" rtl="0">
              <a:lnSpc>
                <a:spcPct val="115000"/>
              </a:lnSpc>
              <a:spcBef>
                <a:spcPts val="0"/>
              </a:spcBef>
              <a:spcAft>
                <a:spcPts val="0"/>
              </a:spcAft>
              <a:buSzPts val="1400"/>
              <a:buChar char="●"/>
            </a:pPr>
            <a:r>
              <a:rPr lang="en" sz="1400" b="1"/>
              <a:t>Compliance </a:t>
            </a:r>
            <a:r>
              <a:rPr lang="en" sz="1400"/>
              <a:t>: Ensure adherence to legal and ethical standards through continuous monitoring and adjustment.</a:t>
            </a:r>
            <a:endParaRPr sz="1400"/>
          </a:p>
          <a:p>
            <a:pPr marL="457200" lvl="0" indent="-317500" algn="l" rtl="0">
              <a:lnSpc>
                <a:spcPct val="115000"/>
              </a:lnSpc>
              <a:spcBef>
                <a:spcPts val="0"/>
              </a:spcBef>
              <a:spcAft>
                <a:spcPts val="0"/>
              </a:spcAft>
              <a:buSzPts val="1400"/>
              <a:buChar char="●"/>
            </a:pPr>
            <a:r>
              <a:rPr lang="en" sz="1400" b="1"/>
              <a:t>Audits </a:t>
            </a:r>
            <a:r>
              <a:rPr lang="en" sz="1400"/>
              <a:t>: Conduct periodic security audits to identify and mitigate potential risks.</a:t>
            </a:r>
            <a:endParaRPr sz="1400"/>
          </a:p>
          <a:p>
            <a:pPr marL="457200" lvl="0" indent="-317500" algn="l" rtl="0">
              <a:lnSpc>
                <a:spcPct val="115000"/>
              </a:lnSpc>
              <a:spcBef>
                <a:spcPts val="0"/>
              </a:spcBef>
              <a:spcAft>
                <a:spcPts val="0"/>
              </a:spcAft>
              <a:buSzPts val="1400"/>
              <a:buChar char="●"/>
            </a:pPr>
            <a:r>
              <a:rPr lang="en" sz="1400" b="1"/>
              <a:t>Documentation </a:t>
            </a:r>
            <a:r>
              <a:rPr lang="en" sz="1400"/>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371418" y="227925"/>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dirty="0"/>
              <a:t>Result :</a:t>
            </a:r>
            <a:endParaRPr sz="3100" dirty="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528573" y="300232"/>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Conclusion :</a:t>
            </a:r>
            <a:endParaRPr dirty="0"/>
          </a:p>
        </p:txBody>
      </p:sp>
      <p:sp>
        <p:nvSpPr>
          <p:cNvPr id="184" name="Google Shape;184;p21"/>
          <p:cNvSpPr txBox="1">
            <a:spLocks noGrp="1"/>
          </p:cNvSpPr>
          <p:nvPr>
            <p:ph type="body" idx="1"/>
          </p:nvPr>
        </p:nvSpPr>
        <p:spPr>
          <a:xfrm>
            <a:off x="809127" y="1650678"/>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sz="1600" dirty="0"/>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2</TotalTime>
  <Words>898</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Lato</vt:lpstr>
      <vt:lpstr>Calibri Light</vt:lpstr>
      <vt:lpstr>Arial</vt:lpstr>
      <vt:lpstr>Celestial</vt:lpstr>
      <vt:lpstr>Keylogger &amp; Security</vt:lpstr>
      <vt:lpstr>Problem Statement :</vt:lpstr>
      <vt:lpstr>Solution :</vt:lpstr>
      <vt:lpstr>System Development Approach :</vt:lpstr>
      <vt:lpstr>System Development Approach :</vt:lpstr>
      <vt:lpstr>System Development Approach :</vt:lpstr>
      <vt:lpstr>Deployment :</vt:lpstr>
      <vt:lpstr>Result :</vt:lpstr>
      <vt:lpstr>Conclusion :</vt:lpstr>
      <vt:lpstr>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Thirumurugan</dc:creator>
  <cp:lastModifiedBy>THIRUMURUGAN N</cp:lastModifiedBy>
  <cp:revision>2</cp:revision>
  <dcterms:modified xsi:type="dcterms:W3CDTF">2024-04-01T16:55:08Z</dcterms:modified>
</cp:coreProperties>
</file>