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18066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Bharathi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623521104007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01" y="1468616"/>
            <a:ext cx="2627148" cy="32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 smtClean="0"/>
              <a:t>LOGIN PAGE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32" y="1577591"/>
            <a:ext cx="6028054" cy="30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794191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THANKS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48" y="1835343"/>
            <a:ext cx="5799054" cy="27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REGISTRATION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8" y="1337987"/>
            <a:ext cx="7234813" cy="34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174528"/>
            <a:ext cx="8109019" cy="21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Promote </a:t>
            </a:r>
            <a:r>
              <a:rPr lang="en-US" dirty="0"/>
              <a:t>environmental initiatives for sustainable travel.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sensors for predictive maintenance.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enhancements aim to improve the overall functionality, user experience, and sustainability of the Bus Reservation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71709" y="784335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266" y="1324357"/>
            <a:ext cx="7923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sensors for predictive maintenance.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enhancements aim to improve the overall functionality, user experience, and sustainability of the Bus Reservation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50" y="1178426"/>
            <a:ext cx="8128203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Reservation process allows users to select seats, make payments securely through integrated payment gateways, and receive email notifications for booking confirmations and updates.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Administrators have access to a dashboard for monitoring bookings, managing buses/routes, viewing sales reports, and performing administrative tasks efficiently.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Designed for scalability, flexibility, and easy customization to meet evolving needs of bus operators and passengers.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Leveraging Python and </a:t>
            </a:r>
            <a:r>
              <a:rPr lang="en-US" dirty="0" err="1"/>
              <a:t>Django</a:t>
            </a:r>
            <a:r>
              <a:rPr lang="en-US" dirty="0"/>
              <a:t> for robustness, reliability, and seamless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332" y="1095270"/>
            <a:ext cx="8362055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</a:t>
            </a:r>
            <a:r>
              <a:rPr lang="en-US" dirty="0" smtClean="0"/>
              <a:t>reservations.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primary goal of the project is to create a user-friendly and efficient platform for booking bus tickets, providing accurate information to passengers, and empowering bus operators with effective management tools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 smtClean="0"/>
              <a:t>Develop </a:t>
            </a:r>
            <a:r>
              <a:rPr lang="en-US" dirty="0"/>
              <a:t>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Bus </a:t>
            </a:r>
            <a:r>
              <a:rPr lang="en-US" dirty="0"/>
              <a:t>and Route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5" y="843261"/>
            <a:ext cx="2858260" cy="35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FIND BUS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05" y="1567543"/>
            <a:ext cx="6473139" cy="31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424</Words>
  <Application>Microsoft Office PowerPoint</Application>
  <PresentationFormat>On-screen Show (16:9)</PresentationFormat>
  <Paragraphs>58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15</cp:revision>
  <dcterms:modified xsi:type="dcterms:W3CDTF">2024-04-09T09:27:19Z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