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9" r:id="rId4"/>
    <p:sldId id="270" r:id="rId5"/>
    <p:sldId id="273" r:id="rId6"/>
    <p:sldId id="259" r:id="rId7"/>
    <p:sldId id="260" r:id="rId8"/>
    <p:sldId id="262" r:id="rId9"/>
    <p:sldId id="263" r:id="rId10"/>
    <p:sldId id="267" r:id="rId11"/>
    <p:sldId id="264"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AC46"/>
    <a:srgbClr val="CD5AD6"/>
    <a:srgbClr val="D856BF"/>
    <a:srgbClr val="D9B727"/>
    <a:srgbClr val="ACEF5B"/>
    <a:srgbClr val="DE2E2E"/>
    <a:srgbClr val="E13D54"/>
    <a:srgbClr val="4026DA"/>
    <a:srgbClr val="6227D9"/>
    <a:srgbClr val="4E83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55229D-2A5B-4BE0-9D37-851BB3B81B74}" v="17" dt="2025-01-16T10:43:27.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Reddy" userId="bdc1cabe679fab61" providerId="LiveId" clId="{3755229D-2A5B-4BE0-9D37-851BB3B81B74}"/>
    <pc:docChg chg="undo custSel addSld delSld modSld sldOrd">
      <pc:chgData name="Akshay Reddy" userId="bdc1cabe679fab61" providerId="LiveId" clId="{3755229D-2A5B-4BE0-9D37-851BB3B81B74}" dt="2025-01-16T12:41:07.311" v="897" actId="20577"/>
      <pc:docMkLst>
        <pc:docMk/>
      </pc:docMkLst>
      <pc:sldChg chg="modSp mod">
        <pc:chgData name="Akshay Reddy" userId="bdc1cabe679fab61" providerId="LiveId" clId="{3755229D-2A5B-4BE0-9D37-851BB3B81B74}" dt="2025-01-16T10:41:58.194" v="829" actId="20577"/>
        <pc:sldMkLst>
          <pc:docMk/>
          <pc:sldMk cId="654583764" sldId="258"/>
        </pc:sldMkLst>
        <pc:spChg chg="mod">
          <ac:chgData name="Akshay Reddy" userId="bdc1cabe679fab61" providerId="LiveId" clId="{3755229D-2A5B-4BE0-9D37-851BB3B81B74}" dt="2025-01-16T10:41:58.194" v="829" actId="20577"/>
          <ac:spMkLst>
            <pc:docMk/>
            <pc:sldMk cId="654583764" sldId="258"/>
            <ac:spMk id="3" creationId="{475A79D7-F663-63F3-945A-9F726D548F72}"/>
          </ac:spMkLst>
        </pc:spChg>
      </pc:sldChg>
      <pc:sldChg chg="delSp modSp mod">
        <pc:chgData name="Akshay Reddy" userId="bdc1cabe679fab61" providerId="LiveId" clId="{3755229D-2A5B-4BE0-9D37-851BB3B81B74}" dt="2025-01-16T12:04:34.465" v="870" actId="14100"/>
        <pc:sldMkLst>
          <pc:docMk/>
          <pc:sldMk cId="723446691" sldId="260"/>
        </pc:sldMkLst>
        <pc:spChg chg="del">
          <ac:chgData name="Akshay Reddy" userId="bdc1cabe679fab61" providerId="LiveId" clId="{3755229D-2A5B-4BE0-9D37-851BB3B81B74}" dt="2025-01-16T12:03:54.396" v="866" actId="478"/>
          <ac:spMkLst>
            <pc:docMk/>
            <pc:sldMk cId="723446691" sldId="260"/>
            <ac:spMk id="35" creationId="{523D9336-D4B8-1FF4-F1E8-2E4C95E01E0E}"/>
          </ac:spMkLst>
        </pc:spChg>
        <pc:spChg chg="mod">
          <ac:chgData name="Akshay Reddy" userId="bdc1cabe679fab61" providerId="LiveId" clId="{3755229D-2A5B-4BE0-9D37-851BB3B81B74}" dt="2025-01-16T12:04:34.465" v="870" actId="14100"/>
          <ac:spMkLst>
            <pc:docMk/>
            <pc:sldMk cId="723446691" sldId="260"/>
            <ac:spMk id="37" creationId="{C8166CE2-6A45-2447-1BAA-C9CCEC8FA372}"/>
          </ac:spMkLst>
        </pc:spChg>
        <pc:spChg chg="mod">
          <ac:chgData name="Akshay Reddy" userId="bdc1cabe679fab61" providerId="LiveId" clId="{3755229D-2A5B-4BE0-9D37-851BB3B81B74}" dt="2025-01-16T12:04:10.818" v="868" actId="1076"/>
          <ac:spMkLst>
            <pc:docMk/>
            <pc:sldMk cId="723446691" sldId="260"/>
            <ac:spMk id="44" creationId="{A0456008-DED0-48FF-0D4D-B9024AA03A6F}"/>
          </ac:spMkLst>
        </pc:spChg>
        <pc:spChg chg="mod">
          <ac:chgData name="Akshay Reddy" userId="bdc1cabe679fab61" providerId="LiveId" clId="{3755229D-2A5B-4BE0-9D37-851BB3B81B74}" dt="2025-01-16T12:04:27.439" v="869" actId="1076"/>
          <ac:spMkLst>
            <pc:docMk/>
            <pc:sldMk cId="723446691" sldId="260"/>
            <ac:spMk id="45" creationId="{F52FD943-0404-B3D2-5815-46E9847DEF10}"/>
          </ac:spMkLst>
        </pc:spChg>
        <pc:spChg chg="mod">
          <ac:chgData name="Akshay Reddy" userId="bdc1cabe679fab61" providerId="LiveId" clId="{3755229D-2A5B-4BE0-9D37-851BB3B81B74}" dt="2025-01-12T11:11:00.124" v="10" actId="20577"/>
          <ac:spMkLst>
            <pc:docMk/>
            <pc:sldMk cId="723446691" sldId="260"/>
            <ac:spMk id="56" creationId="{C1E56180-7A7B-8F61-2384-A6FE6EC8FDCC}"/>
          </ac:spMkLst>
        </pc:spChg>
      </pc:sldChg>
      <pc:sldChg chg="ord">
        <pc:chgData name="Akshay Reddy" userId="bdc1cabe679fab61" providerId="LiveId" clId="{3755229D-2A5B-4BE0-9D37-851BB3B81B74}" dt="2025-01-12T10:37:00.488" v="2"/>
        <pc:sldMkLst>
          <pc:docMk/>
          <pc:sldMk cId="3501867077" sldId="264"/>
        </pc:sldMkLst>
      </pc:sldChg>
      <pc:sldChg chg="modSp mod ord">
        <pc:chgData name="Akshay Reddy" userId="bdc1cabe679fab61" providerId="LiveId" clId="{3755229D-2A5B-4BE0-9D37-851BB3B81B74}" dt="2025-01-16T10:46:20.999" v="863"/>
        <pc:sldMkLst>
          <pc:docMk/>
          <pc:sldMk cId="2938972205" sldId="270"/>
        </pc:sldMkLst>
        <pc:spChg chg="mod">
          <ac:chgData name="Akshay Reddy" userId="bdc1cabe679fab61" providerId="LiveId" clId="{3755229D-2A5B-4BE0-9D37-851BB3B81B74}" dt="2025-01-16T10:41:49.080" v="818" actId="20577"/>
          <ac:spMkLst>
            <pc:docMk/>
            <pc:sldMk cId="2938972205" sldId="270"/>
            <ac:spMk id="3" creationId="{FCC773E0-800C-F288-379C-85C1F2AB94CB}"/>
          </ac:spMkLst>
        </pc:spChg>
      </pc:sldChg>
      <pc:sldChg chg="addSp delSp modSp new del ord">
        <pc:chgData name="Akshay Reddy" userId="bdc1cabe679fab61" providerId="LiveId" clId="{3755229D-2A5B-4BE0-9D37-851BB3B81B74}" dt="2025-01-12T12:04:25.171" v="443" actId="47"/>
        <pc:sldMkLst>
          <pc:docMk/>
          <pc:sldMk cId="2467818938" sldId="271"/>
        </pc:sldMkLst>
      </pc:sldChg>
      <pc:sldChg chg="new del">
        <pc:chgData name="Akshay Reddy" userId="bdc1cabe679fab61" providerId="LiveId" clId="{3755229D-2A5B-4BE0-9D37-851BB3B81B74}" dt="2025-01-12T11:11:15.512" v="11" actId="47"/>
        <pc:sldMkLst>
          <pc:docMk/>
          <pc:sldMk cId="1177157783" sldId="272"/>
        </pc:sldMkLst>
      </pc:sldChg>
      <pc:sldChg chg="addSp delSp modSp new mod ord">
        <pc:chgData name="Akshay Reddy" userId="bdc1cabe679fab61" providerId="LiveId" clId="{3755229D-2A5B-4BE0-9D37-851BB3B81B74}" dt="2025-01-16T10:54:08.909" v="865"/>
        <pc:sldMkLst>
          <pc:docMk/>
          <pc:sldMk cId="4259858763" sldId="272"/>
        </pc:sldMkLst>
        <pc:spChg chg="mod">
          <ac:chgData name="Akshay Reddy" userId="bdc1cabe679fab61" providerId="LiveId" clId="{3755229D-2A5B-4BE0-9D37-851BB3B81B74}" dt="2025-01-12T12:03:50.696" v="440" actId="20577"/>
          <ac:spMkLst>
            <pc:docMk/>
            <pc:sldMk cId="4259858763" sldId="272"/>
            <ac:spMk id="2" creationId="{2F22FCBE-2022-0EAC-13B5-EEF3074F0AC9}"/>
          </ac:spMkLst>
        </pc:spChg>
        <pc:spChg chg="add del mod">
          <ac:chgData name="Akshay Reddy" userId="bdc1cabe679fab61" providerId="LiveId" clId="{3755229D-2A5B-4BE0-9D37-851BB3B81B74}" dt="2025-01-12T12:04:11.727" v="442" actId="14100"/>
          <ac:spMkLst>
            <pc:docMk/>
            <pc:sldMk cId="4259858763" sldId="272"/>
            <ac:spMk id="3" creationId="{7E0FF07F-E4EA-442C-55B5-E01991529B63}"/>
          </ac:spMkLst>
        </pc:spChg>
        <pc:spChg chg="add mod">
          <ac:chgData name="Akshay Reddy" userId="bdc1cabe679fab61" providerId="LiveId" clId="{3755229D-2A5B-4BE0-9D37-851BB3B81B74}" dt="2025-01-12T11:59:12.129" v="403" actId="404"/>
          <ac:spMkLst>
            <pc:docMk/>
            <pc:sldMk cId="4259858763" sldId="272"/>
            <ac:spMk id="4" creationId="{F74D40EA-F995-81B3-1B15-69F97600BDAD}"/>
          </ac:spMkLst>
        </pc:spChg>
        <pc:spChg chg="add mod">
          <ac:chgData name="Akshay Reddy" userId="bdc1cabe679fab61" providerId="LiveId" clId="{3755229D-2A5B-4BE0-9D37-851BB3B81B74}" dt="2025-01-12T11:33:42.525" v="135" actId="1076"/>
          <ac:spMkLst>
            <pc:docMk/>
            <pc:sldMk cId="4259858763" sldId="272"/>
            <ac:spMk id="7" creationId="{AD596AE5-38C4-4E2B-2EC0-FF2624A33F63}"/>
          </ac:spMkLst>
        </pc:spChg>
        <pc:spChg chg="add mod">
          <ac:chgData name="Akshay Reddy" userId="bdc1cabe679fab61" providerId="LiveId" clId="{3755229D-2A5B-4BE0-9D37-851BB3B81B74}" dt="2025-01-12T11:40:17.756" v="219" actId="208"/>
          <ac:spMkLst>
            <pc:docMk/>
            <pc:sldMk cId="4259858763" sldId="272"/>
            <ac:spMk id="8" creationId="{8E47387C-DE2B-1094-311B-A765EA7B7B89}"/>
          </ac:spMkLst>
        </pc:spChg>
        <pc:spChg chg="add mod">
          <ac:chgData name="Akshay Reddy" userId="bdc1cabe679fab61" providerId="LiveId" clId="{3755229D-2A5B-4BE0-9D37-851BB3B81B74}" dt="2025-01-12T11:45:32.357" v="249" actId="14100"/>
          <ac:spMkLst>
            <pc:docMk/>
            <pc:sldMk cId="4259858763" sldId="272"/>
            <ac:spMk id="9" creationId="{AAC556F1-29FE-B4DD-FEF3-83E282D203B7}"/>
          </ac:spMkLst>
        </pc:spChg>
        <pc:spChg chg="add mod">
          <ac:chgData name="Akshay Reddy" userId="bdc1cabe679fab61" providerId="LiveId" clId="{3755229D-2A5B-4BE0-9D37-851BB3B81B74}" dt="2025-01-12T11:33:51.411" v="137" actId="1076"/>
          <ac:spMkLst>
            <pc:docMk/>
            <pc:sldMk cId="4259858763" sldId="272"/>
            <ac:spMk id="12" creationId="{58CCB5DC-5D57-6125-088B-B675BD80B208}"/>
          </ac:spMkLst>
        </pc:spChg>
        <pc:spChg chg="add mod">
          <ac:chgData name="Akshay Reddy" userId="bdc1cabe679fab61" providerId="LiveId" clId="{3755229D-2A5B-4BE0-9D37-851BB3B81B74}" dt="2025-01-12T11:45:04.131" v="245" actId="20577"/>
          <ac:spMkLst>
            <pc:docMk/>
            <pc:sldMk cId="4259858763" sldId="272"/>
            <ac:spMk id="13" creationId="{8FDF1CB6-57B5-90E9-5243-9E1C58FD4A8D}"/>
          </ac:spMkLst>
        </pc:spChg>
        <pc:spChg chg="add mod">
          <ac:chgData name="Akshay Reddy" userId="bdc1cabe679fab61" providerId="LiveId" clId="{3755229D-2A5B-4BE0-9D37-851BB3B81B74}" dt="2025-01-12T11:59:20.735" v="404" actId="404"/>
          <ac:spMkLst>
            <pc:docMk/>
            <pc:sldMk cId="4259858763" sldId="272"/>
            <ac:spMk id="16" creationId="{51AA96B2-5B03-3B40-7E4A-798514910449}"/>
          </ac:spMkLst>
        </pc:spChg>
        <pc:spChg chg="add mod">
          <ac:chgData name="Akshay Reddy" userId="bdc1cabe679fab61" providerId="LiveId" clId="{3755229D-2A5B-4BE0-9D37-851BB3B81B74}" dt="2025-01-12T11:36:30.280" v="171" actId="14100"/>
          <ac:spMkLst>
            <pc:docMk/>
            <pc:sldMk cId="4259858763" sldId="272"/>
            <ac:spMk id="17" creationId="{1584B639-74FD-B301-5A8B-DA77427A45B8}"/>
          </ac:spMkLst>
        </pc:spChg>
        <pc:spChg chg="add mod">
          <ac:chgData name="Akshay Reddy" userId="bdc1cabe679fab61" providerId="LiveId" clId="{3755229D-2A5B-4BE0-9D37-851BB3B81B74}" dt="2025-01-12T11:59:33.474" v="405" actId="404"/>
          <ac:spMkLst>
            <pc:docMk/>
            <pc:sldMk cId="4259858763" sldId="272"/>
            <ac:spMk id="18" creationId="{4A532BF7-28E4-8FE9-BAB2-C2E4744108A4}"/>
          </ac:spMkLst>
        </pc:spChg>
        <pc:spChg chg="add mod">
          <ac:chgData name="Akshay Reddy" userId="bdc1cabe679fab61" providerId="LiveId" clId="{3755229D-2A5B-4BE0-9D37-851BB3B81B74}" dt="2025-01-12T11:59:45.575" v="406" actId="404"/>
          <ac:spMkLst>
            <pc:docMk/>
            <pc:sldMk cId="4259858763" sldId="272"/>
            <ac:spMk id="19" creationId="{1A4522C4-3382-F867-AA2D-0518FF392EBE}"/>
          </ac:spMkLst>
        </pc:spChg>
        <pc:spChg chg="add mod">
          <ac:chgData name="Akshay Reddy" userId="bdc1cabe679fab61" providerId="LiveId" clId="{3755229D-2A5B-4BE0-9D37-851BB3B81B74}" dt="2025-01-12T11:59:57.970" v="407" actId="404"/>
          <ac:spMkLst>
            <pc:docMk/>
            <pc:sldMk cId="4259858763" sldId="272"/>
            <ac:spMk id="20" creationId="{AC0A750C-205E-EC0F-ADC5-F93AAED4FC41}"/>
          </ac:spMkLst>
        </pc:spChg>
        <pc:spChg chg="add mod">
          <ac:chgData name="Akshay Reddy" userId="bdc1cabe679fab61" providerId="LiveId" clId="{3755229D-2A5B-4BE0-9D37-851BB3B81B74}" dt="2025-01-12T11:41:24.752" v="227" actId="207"/>
          <ac:spMkLst>
            <pc:docMk/>
            <pc:sldMk cId="4259858763" sldId="272"/>
            <ac:spMk id="21" creationId="{B90E78AC-809C-EE83-2081-73DC28AB709C}"/>
          </ac:spMkLst>
        </pc:spChg>
        <pc:spChg chg="add mod">
          <ac:chgData name="Akshay Reddy" userId="bdc1cabe679fab61" providerId="LiveId" clId="{3755229D-2A5B-4BE0-9D37-851BB3B81B74}" dt="2025-01-12T11:42:13.671" v="231" actId="14100"/>
          <ac:spMkLst>
            <pc:docMk/>
            <pc:sldMk cId="4259858763" sldId="272"/>
            <ac:spMk id="22" creationId="{AF4C6418-A0BB-BE9B-6549-A3F1028B50D2}"/>
          </ac:spMkLst>
        </pc:spChg>
        <pc:spChg chg="add mod">
          <ac:chgData name="Akshay Reddy" userId="bdc1cabe679fab61" providerId="LiveId" clId="{3755229D-2A5B-4BE0-9D37-851BB3B81B74}" dt="2025-01-12T11:43:31.034" v="241" actId="207"/>
          <ac:spMkLst>
            <pc:docMk/>
            <pc:sldMk cId="4259858763" sldId="272"/>
            <ac:spMk id="23" creationId="{AF5E92E8-0664-D994-FD61-8144CFE86DA2}"/>
          </ac:spMkLst>
        </pc:spChg>
        <pc:spChg chg="add mod">
          <ac:chgData name="Akshay Reddy" userId="bdc1cabe679fab61" providerId="LiveId" clId="{3755229D-2A5B-4BE0-9D37-851BB3B81B74}" dt="2025-01-12T11:49:04.073" v="268" actId="208"/>
          <ac:spMkLst>
            <pc:docMk/>
            <pc:sldMk cId="4259858763" sldId="272"/>
            <ac:spMk id="24" creationId="{5161EBCF-FF6D-5E2A-B8DF-05DDE73FAEEC}"/>
          </ac:spMkLst>
        </pc:spChg>
        <pc:spChg chg="add mod">
          <ac:chgData name="Akshay Reddy" userId="bdc1cabe679fab61" providerId="LiveId" clId="{3755229D-2A5B-4BE0-9D37-851BB3B81B74}" dt="2025-01-12T11:58:48.240" v="402" actId="404"/>
          <ac:spMkLst>
            <pc:docMk/>
            <pc:sldMk cId="4259858763" sldId="272"/>
            <ac:spMk id="29" creationId="{CBBF4094-3E94-40E8-9FAB-EB270CBE86CC}"/>
          </ac:spMkLst>
        </pc:spChg>
        <pc:spChg chg="add mod">
          <ac:chgData name="Akshay Reddy" userId="bdc1cabe679fab61" providerId="LiveId" clId="{3755229D-2A5B-4BE0-9D37-851BB3B81B74}" dt="2025-01-12T11:58:32.386" v="399" actId="14100"/>
          <ac:spMkLst>
            <pc:docMk/>
            <pc:sldMk cId="4259858763" sldId="272"/>
            <ac:spMk id="30" creationId="{B2E03F37-CDF4-3072-BC22-87B53344E4FC}"/>
          </ac:spMkLst>
        </pc:spChg>
        <pc:cxnChg chg="add mod">
          <ac:chgData name="Akshay Reddy" userId="bdc1cabe679fab61" providerId="LiveId" clId="{3755229D-2A5B-4BE0-9D37-851BB3B81B74}" dt="2025-01-12T12:03:40.244" v="436"/>
          <ac:cxnSpMkLst>
            <pc:docMk/>
            <pc:sldMk cId="4259858763" sldId="272"/>
            <ac:cxnSpMk id="34" creationId="{3EDBDE69-4A39-8114-FDA1-5D1F49D8A13F}"/>
          </ac:cxnSpMkLst>
        </pc:cxnChg>
      </pc:sldChg>
      <pc:sldChg chg="addSp modSp new mod">
        <pc:chgData name="Akshay Reddy" userId="bdc1cabe679fab61" providerId="LiveId" clId="{3755229D-2A5B-4BE0-9D37-851BB3B81B74}" dt="2025-01-16T12:41:07.311" v="897" actId="20577"/>
        <pc:sldMkLst>
          <pc:docMk/>
          <pc:sldMk cId="2511851151" sldId="273"/>
        </pc:sldMkLst>
        <pc:spChg chg="mod">
          <ac:chgData name="Akshay Reddy" userId="bdc1cabe679fab61" providerId="LiveId" clId="{3755229D-2A5B-4BE0-9D37-851BB3B81B74}" dt="2025-01-16T10:45:56.300" v="860" actId="14100"/>
          <ac:spMkLst>
            <pc:docMk/>
            <pc:sldMk cId="2511851151" sldId="273"/>
            <ac:spMk id="2" creationId="{6DA3A5C7-F37C-BE70-711D-1A9EACE5D248}"/>
          </ac:spMkLst>
        </pc:spChg>
        <pc:spChg chg="mod">
          <ac:chgData name="Akshay Reddy" userId="bdc1cabe679fab61" providerId="LiveId" clId="{3755229D-2A5B-4BE0-9D37-851BB3B81B74}" dt="2025-01-16T12:41:07.311" v="897" actId="20577"/>
          <ac:spMkLst>
            <pc:docMk/>
            <pc:sldMk cId="2511851151" sldId="273"/>
            <ac:spMk id="3" creationId="{FF5E958A-28C8-C34B-FBAC-5E0ECA8E117D}"/>
          </ac:spMkLst>
        </pc:spChg>
        <pc:cxnChg chg="add mod">
          <ac:chgData name="Akshay Reddy" userId="bdc1cabe679fab61" providerId="LiveId" clId="{3755229D-2A5B-4BE0-9D37-851BB3B81B74}" dt="2025-01-16T10:46:03.397" v="861" actId="1076"/>
          <ac:cxnSpMkLst>
            <pc:docMk/>
            <pc:sldMk cId="2511851151" sldId="273"/>
            <ac:cxnSpMk id="4" creationId="{4D1DAC0B-B461-7FA7-F9DF-44DFAD6209C0}"/>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16CF1-914E-8741-6DDE-96DEA5E913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D2B8CA-C781-E698-AA8F-FA407A9D4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E96713-4410-8FC7-BF07-6390BDEE5D4D}"/>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5" name="Footer Placeholder 4">
            <a:extLst>
              <a:ext uri="{FF2B5EF4-FFF2-40B4-BE49-F238E27FC236}">
                <a16:creationId xmlns:a16="http://schemas.microsoft.com/office/drawing/2014/main" id="{DFAA0504-C473-C604-F021-9F17AC818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F5C0CF-1764-8282-EED9-5B73958BD83D}"/>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942251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B7E2-0475-BA44-A31B-DBE20E6734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DCB8B5-94D9-3D65-4647-D263D50D5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895B1-7C18-ACD6-8B53-F9BA078D8670}"/>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5" name="Footer Placeholder 4">
            <a:extLst>
              <a:ext uri="{FF2B5EF4-FFF2-40B4-BE49-F238E27FC236}">
                <a16:creationId xmlns:a16="http://schemas.microsoft.com/office/drawing/2014/main" id="{BA353138-6525-BD32-2E9F-268D15E617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E180C5-9E5E-0809-5358-948C3BC4C611}"/>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44174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5C83D3-DABA-D25C-7174-28F3679D81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883DE6-D3FB-0A69-07DC-90ADB1692D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73BCB-38C0-6517-8E32-6104FC9DDCF3}"/>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5" name="Footer Placeholder 4">
            <a:extLst>
              <a:ext uri="{FF2B5EF4-FFF2-40B4-BE49-F238E27FC236}">
                <a16:creationId xmlns:a16="http://schemas.microsoft.com/office/drawing/2014/main" id="{11C58C11-4D2A-7665-4FF1-F7D725BD1C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9B237-6BD3-7C07-65C5-56AFD860EA67}"/>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100290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0167-E80B-8624-3852-3A713E8AC3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3AEF98-8519-F781-09B1-83863409E8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AD10D2-510A-ACD9-6DE8-D9DC4B23E535}"/>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5" name="Footer Placeholder 4">
            <a:extLst>
              <a:ext uri="{FF2B5EF4-FFF2-40B4-BE49-F238E27FC236}">
                <a16:creationId xmlns:a16="http://schemas.microsoft.com/office/drawing/2014/main" id="{7FF51265-C69D-049E-8238-0E7D2F1A8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D3C7F-225A-894F-8E6D-CD3CCCBADC36}"/>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2876328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34FB-0312-EE71-BC89-21FAFB2D8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46CA47-DE39-3C1C-16E2-93149578E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677324-593D-A888-1F02-7712F1B03544}"/>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5" name="Footer Placeholder 4">
            <a:extLst>
              <a:ext uri="{FF2B5EF4-FFF2-40B4-BE49-F238E27FC236}">
                <a16:creationId xmlns:a16="http://schemas.microsoft.com/office/drawing/2014/main" id="{67A3F38B-F81D-DFEE-D048-C857407D26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DE35B7-0A6B-F576-F3C8-B1620C626074}"/>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3505583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B4D7-13F4-9036-02BA-11353D31EB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402327-E1FF-DFF4-5F8A-E34456D4A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E28BEB-2120-F374-02C4-660417642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206791-83B1-FB9A-9D00-F9043ABE7511}"/>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6" name="Footer Placeholder 5">
            <a:extLst>
              <a:ext uri="{FF2B5EF4-FFF2-40B4-BE49-F238E27FC236}">
                <a16:creationId xmlns:a16="http://schemas.microsoft.com/office/drawing/2014/main" id="{E60EB985-3D86-882F-33A6-7D237AC828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EA4F4-E385-04E3-3AD6-60AE90550A39}"/>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31403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EE65-6AE1-566D-FAE8-2A3C9F62CA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95727-17A5-8A06-567C-8AA685A555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5DF0AE-DB7B-97F5-26C4-02E05E26A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5708AD1-556E-249A-89F3-410741C1E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660E6B-CD1D-CD26-675F-DC7C2BCAC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4BEB0E-9C26-264E-4276-D7C5EF012DB4}"/>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8" name="Footer Placeholder 7">
            <a:extLst>
              <a:ext uri="{FF2B5EF4-FFF2-40B4-BE49-F238E27FC236}">
                <a16:creationId xmlns:a16="http://schemas.microsoft.com/office/drawing/2014/main" id="{0C56B922-070F-BEF5-810C-8AD32A5D53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5601D8-FB0A-F765-980E-22F55A999433}"/>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416864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1183-D80E-314C-AD19-5E7806B48C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677CAB-F3B1-4E8B-20E8-1BFA7FA12ADA}"/>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4" name="Footer Placeholder 3">
            <a:extLst>
              <a:ext uri="{FF2B5EF4-FFF2-40B4-BE49-F238E27FC236}">
                <a16:creationId xmlns:a16="http://schemas.microsoft.com/office/drawing/2014/main" id="{212D53E9-C5F7-68E0-0528-8F8E600D4C5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531877-BB9F-6F51-8FB2-98191F5EF28F}"/>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8374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285EED-1A33-3038-C0AD-FDCCAF256DA8}"/>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3" name="Footer Placeholder 2">
            <a:extLst>
              <a:ext uri="{FF2B5EF4-FFF2-40B4-BE49-F238E27FC236}">
                <a16:creationId xmlns:a16="http://schemas.microsoft.com/office/drawing/2014/main" id="{BC531CA6-1155-797C-1A1A-47C4BD2F99C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F5A770F-128D-1E1F-DF3D-3C0F8BFBCAC3}"/>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3884383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680D6-F3C5-2C47-FE05-B4A27ACCF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B2527C-F92E-B865-8ACE-14E2E7259C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E61DBC5-6C53-ECC7-6751-FF5BF9E84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620558-FF6A-4750-29FD-637320288A0E}"/>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6" name="Footer Placeholder 5">
            <a:extLst>
              <a:ext uri="{FF2B5EF4-FFF2-40B4-BE49-F238E27FC236}">
                <a16:creationId xmlns:a16="http://schemas.microsoft.com/office/drawing/2014/main" id="{3D085F0E-A255-836D-0CDB-CF4D7CA840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D92303-BD5B-709D-8816-6F1BC8E60F55}"/>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36368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B515-645A-185F-33FD-4225DDA4A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9DF1F8-5500-6BFF-4AF3-29374ACA2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1DF37F-0358-459D-EE1E-E6C908DD3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916163-0B81-5137-6A11-C92066E6066F}"/>
              </a:ext>
            </a:extLst>
          </p:cNvPr>
          <p:cNvSpPr>
            <a:spLocks noGrp="1"/>
          </p:cNvSpPr>
          <p:nvPr>
            <p:ph type="dt" sz="half" idx="10"/>
          </p:nvPr>
        </p:nvSpPr>
        <p:spPr/>
        <p:txBody>
          <a:bodyPr/>
          <a:lstStyle/>
          <a:p>
            <a:fld id="{1B90A569-0CAF-42A2-9F8A-7FD73CA96C83}" type="datetimeFigureOut">
              <a:rPr lang="en-IN" smtClean="0"/>
              <a:t>16-01-2025</a:t>
            </a:fld>
            <a:endParaRPr lang="en-IN"/>
          </a:p>
        </p:txBody>
      </p:sp>
      <p:sp>
        <p:nvSpPr>
          <p:cNvPr id="6" name="Footer Placeholder 5">
            <a:extLst>
              <a:ext uri="{FF2B5EF4-FFF2-40B4-BE49-F238E27FC236}">
                <a16:creationId xmlns:a16="http://schemas.microsoft.com/office/drawing/2014/main" id="{2AC5204F-3AFC-C931-119F-549E5EEAF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39DF83-EBB2-5A10-08A0-B1852CF163F2}"/>
              </a:ext>
            </a:extLst>
          </p:cNvPr>
          <p:cNvSpPr>
            <a:spLocks noGrp="1"/>
          </p:cNvSpPr>
          <p:nvPr>
            <p:ph type="sldNum" sz="quarter" idx="12"/>
          </p:nvPr>
        </p:nvSpPr>
        <p:spPr/>
        <p:txBody>
          <a:bodyPr/>
          <a:lstStyle/>
          <a:p>
            <a:fld id="{A04544C3-7BFF-4BE4-951A-D50479AF36FC}" type="slidenum">
              <a:rPr lang="en-IN" smtClean="0"/>
              <a:t>‹#›</a:t>
            </a:fld>
            <a:endParaRPr lang="en-IN"/>
          </a:p>
        </p:txBody>
      </p:sp>
    </p:spTree>
    <p:extLst>
      <p:ext uri="{BB962C8B-B14F-4D97-AF65-F5344CB8AC3E}">
        <p14:creationId xmlns:p14="http://schemas.microsoft.com/office/powerpoint/2010/main" val="395083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F6FF90-D14F-655E-03A1-859BDF2C0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DB8645-ABB9-1098-B56F-8B39A03819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BDCC4-90D7-9362-46A2-6A249DD60A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0A569-0CAF-42A2-9F8A-7FD73CA96C83}" type="datetimeFigureOut">
              <a:rPr lang="en-IN" smtClean="0"/>
              <a:t>16-01-2025</a:t>
            </a:fld>
            <a:endParaRPr lang="en-IN"/>
          </a:p>
        </p:txBody>
      </p:sp>
      <p:sp>
        <p:nvSpPr>
          <p:cNvPr id="5" name="Footer Placeholder 4">
            <a:extLst>
              <a:ext uri="{FF2B5EF4-FFF2-40B4-BE49-F238E27FC236}">
                <a16:creationId xmlns:a16="http://schemas.microsoft.com/office/drawing/2014/main" id="{0F713577-3404-E34F-CCDA-5B8E2A0D5C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3A6DE44-A71D-A167-F47D-E09DEA1D2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4544C3-7BFF-4BE4-951A-D50479AF36FC}" type="slidenum">
              <a:rPr lang="en-IN" smtClean="0"/>
              <a:t>‹#›</a:t>
            </a:fld>
            <a:endParaRPr lang="en-IN"/>
          </a:p>
        </p:txBody>
      </p:sp>
    </p:spTree>
    <p:extLst>
      <p:ext uri="{BB962C8B-B14F-4D97-AF65-F5344CB8AC3E}">
        <p14:creationId xmlns:p14="http://schemas.microsoft.com/office/powerpoint/2010/main" val="785701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E699C7-446D-E7C1-3B15-51D0A4E385BC}"/>
              </a:ext>
            </a:extLst>
          </p:cNvPr>
          <p:cNvPicPr>
            <a:picLocks noChangeAspect="1"/>
          </p:cNvPicPr>
          <p:nvPr/>
        </p:nvPicPr>
        <p:blipFill>
          <a:blip r:embed="rId2"/>
          <a:stretch>
            <a:fillRect/>
          </a:stretch>
        </p:blipFill>
        <p:spPr>
          <a:xfrm>
            <a:off x="0" y="0"/>
            <a:ext cx="12322629" cy="6858000"/>
          </a:xfrm>
          <a:prstGeom prst="rect">
            <a:avLst/>
          </a:prstGeom>
          <a:blipFill>
            <a:blip r:embed="rId2"/>
            <a:stretch>
              <a:fillRect/>
            </a:stretch>
          </a:blipFill>
          <a:effectLst>
            <a:outerShdw dist="50800" dir="5400000" algn="ctr" rotWithShape="0">
              <a:srgbClr val="000000"/>
            </a:outerShdw>
          </a:effectLst>
        </p:spPr>
      </p:pic>
      <p:sp>
        <p:nvSpPr>
          <p:cNvPr id="2" name="Title 1">
            <a:extLst>
              <a:ext uri="{FF2B5EF4-FFF2-40B4-BE49-F238E27FC236}">
                <a16:creationId xmlns:a16="http://schemas.microsoft.com/office/drawing/2014/main" id="{AEC300EB-DE1E-FC66-61CB-CE8BDE49CDEE}"/>
              </a:ext>
            </a:extLst>
          </p:cNvPr>
          <p:cNvSpPr>
            <a:spLocks noGrp="1"/>
          </p:cNvSpPr>
          <p:nvPr>
            <p:ph type="ctrTitle"/>
          </p:nvPr>
        </p:nvSpPr>
        <p:spPr>
          <a:xfrm>
            <a:off x="1828934" y="2147822"/>
            <a:ext cx="8664760" cy="2562355"/>
          </a:xfrm>
        </p:spPr>
        <p:txBody>
          <a:bodyPr>
            <a:normAutofit fontScale="90000"/>
          </a:bodyPr>
          <a:lstStyle/>
          <a:p>
            <a:br>
              <a:rPr lang="en-IN" sz="5400" dirty="0"/>
            </a:br>
            <a:r>
              <a:rPr lang="en-IN" sz="5400"/>
              <a:t>AI Powered Depression </a:t>
            </a:r>
            <a:r>
              <a:rPr lang="en-IN" sz="5400" dirty="0"/>
              <a:t>Prediction System Using SVM CNN-LSTM</a:t>
            </a:r>
          </a:p>
        </p:txBody>
      </p:sp>
      <p:pic>
        <p:nvPicPr>
          <p:cNvPr id="5" name="Picture 4">
            <a:extLst>
              <a:ext uri="{FF2B5EF4-FFF2-40B4-BE49-F238E27FC236}">
                <a16:creationId xmlns:a16="http://schemas.microsoft.com/office/drawing/2014/main" id="{3A0E0C96-7B7F-86A6-89C5-A5DFCF477D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6704" y="128319"/>
            <a:ext cx="3609219" cy="695646"/>
          </a:xfrm>
          <a:prstGeom prst="rect">
            <a:avLst/>
          </a:prstGeom>
        </p:spPr>
      </p:pic>
      <p:sp>
        <p:nvSpPr>
          <p:cNvPr id="6" name="TextBox 5">
            <a:extLst>
              <a:ext uri="{FF2B5EF4-FFF2-40B4-BE49-F238E27FC236}">
                <a16:creationId xmlns:a16="http://schemas.microsoft.com/office/drawing/2014/main" id="{91FEF867-900B-4A17-1463-F8C26A7C09F0}"/>
              </a:ext>
            </a:extLst>
          </p:cNvPr>
          <p:cNvSpPr txBox="1"/>
          <p:nvPr/>
        </p:nvSpPr>
        <p:spPr>
          <a:xfrm>
            <a:off x="0" y="5878286"/>
            <a:ext cx="2743200" cy="923330"/>
          </a:xfrm>
          <a:prstGeom prst="rect">
            <a:avLst/>
          </a:prstGeom>
          <a:noFill/>
        </p:spPr>
        <p:txBody>
          <a:bodyPr wrap="square" rtlCol="0">
            <a:spAutoFit/>
          </a:bodyPr>
          <a:lstStyle/>
          <a:p>
            <a:r>
              <a:rPr lang="en-IN" b="1" dirty="0"/>
              <a:t>Name: Bharathi</a:t>
            </a:r>
          </a:p>
          <a:p>
            <a:r>
              <a:rPr lang="en-IN" b="1" dirty="0"/>
              <a:t>Student Id: 22100538</a:t>
            </a:r>
          </a:p>
          <a:p>
            <a:r>
              <a:rPr lang="en-IN" b="1" dirty="0"/>
              <a:t>Supervisor: Maria Psarrou</a:t>
            </a:r>
          </a:p>
        </p:txBody>
      </p:sp>
    </p:spTree>
    <p:extLst>
      <p:ext uri="{BB962C8B-B14F-4D97-AF65-F5344CB8AC3E}">
        <p14:creationId xmlns:p14="http://schemas.microsoft.com/office/powerpoint/2010/main" val="3108965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56A07-6BA3-9348-8B2C-2E328B7316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5D4F66-217A-CCCA-3D6C-D91E210BFFC4}"/>
              </a:ext>
            </a:extLst>
          </p:cNvPr>
          <p:cNvSpPr>
            <a:spLocks noGrp="1"/>
          </p:cNvSpPr>
          <p:nvPr>
            <p:ph type="title"/>
          </p:nvPr>
        </p:nvSpPr>
        <p:spPr/>
        <p:txBody>
          <a:bodyPr/>
          <a:lstStyle/>
          <a:p>
            <a:r>
              <a:rPr lang="en-IN" b="1" dirty="0">
                <a:latin typeface="Times New Roman"/>
                <a:cs typeface="Times New Roman"/>
              </a:rPr>
              <a:t>Future Scope</a:t>
            </a:r>
          </a:p>
        </p:txBody>
      </p:sp>
      <p:sp>
        <p:nvSpPr>
          <p:cNvPr id="3" name="Content Placeholder 2">
            <a:extLst>
              <a:ext uri="{FF2B5EF4-FFF2-40B4-BE49-F238E27FC236}">
                <a16:creationId xmlns:a16="http://schemas.microsoft.com/office/drawing/2014/main" id="{F1BDCD5D-8340-21A6-90B6-22C460B5C01F}"/>
              </a:ext>
            </a:extLst>
          </p:cNvPr>
          <p:cNvSpPr>
            <a:spLocks noGrp="1"/>
          </p:cNvSpPr>
          <p:nvPr>
            <p:ph idx="1"/>
          </p:nvPr>
        </p:nvSpPr>
        <p:spPr>
          <a:xfrm>
            <a:off x="936171" y="1294902"/>
            <a:ext cx="10515600" cy="5413375"/>
          </a:xfrm>
        </p:spPr>
        <p:txBody>
          <a:bodyPr vert="horz" lIns="91440" tIns="45720" rIns="91440" bIns="45720" rtlCol="0" anchor="t">
            <a:normAutofit/>
          </a:bodyPr>
          <a:lstStyle/>
          <a:p>
            <a:pPr marL="0" indent="0">
              <a:lnSpc>
                <a:spcPct val="150000"/>
              </a:lnSpc>
              <a:buNone/>
            </a:pPr>
            <a:r>
              <a:rPr lang="en-US" sz="2400" dirty="0">
                <a:latin typeface="Times New Roman"/>
                <a:cs typeface="Times New Roman"/>
              </a:rPr>
              <a:t>The current depression detection system performs well but has potential areas for enhancement:</a:t>
            </a:r>
          </a:p>
          <a:p>
            <a:pPr>
              <a:lnSpc>
                <a:spcPct val="150000"/>
              </a:lnSpc>
            </a:pPr>
            <a:r>
              <a:rPr lang="en-US" sz="2400" dirty="0">
                <a:latin typeface="Times New Roman"/>
                <a:cs typeface="Calibri"/>
              </a:rPr>
              <a:t>Dataset Expansion</a:t>
            </a:r>
          </a:p>
          <a:p>
            <a:pPr>
              <a:lnSpc>
                <a:spcPct val="150000"/>
              </a:lnSpc>
            </a:pPr>
            <a:r>
              <a:rPr lang="en-US" sz="2400" dirty="0">
                <a:latin typeface="Times New Roman"/>
                <a:cs typeface="Calibri"/>
              </a:rPr>
              <a:t>Text Augmentation</a:t>
            </a:r>
          </a:p>
          <a:p>
            <a:pPr>
              <a:lnSpc>
                <a:spcPct val="150000"/>
              </a:lnSpc>
            </a:pPr>
            <a:r>
              <a:rPr lang="en-US" sz="2400" dirty="0">
                <a:latin typeface="Times New Roman"/>
                <a:cs typeface="Calibri"/>
              </a:rPr>
              <a:t>Multimodal Integration</a:t>
            </a:r>
          </a:p>
          <a:p>
            <a:pPr>
              <a:lnSpc>
                <a:spcPct val="150000"/>
              </a:lnSpc>
            </a:pPr>
            <a:r>
              <a:rPr lang="en-US" sz="2400" dirty="0">
                <a:latin typeface="Times New Roman"/>
                <a:cs typeface="Calibri"/>
              </a:rPr>
              <a:t>Model Interpretability</a:t>
            </a:r>
          </a:p>
          <a:p>
            <a:pPr>
              <a:lnSpc>
                <a:spcPct val="150000"/>
              </a:lnSpc>
            </a:pPr>
            <a:r>
              <a:rPr lang="en-US" sz="2400" dirty="0">
                <a:latin typeface="Times New Roman"/>
                <a:cs typeface="Calibri"/>
              </a:rPr>
              <a:t>Continuous Learning</a:t>
            </a:r>
          </a:p>
          <a:p>
            <a:pPr>
              <a:lnSpc>
                <a:spcPct val="150000"/>
              </a:lnSpc>
            </a:pPr>
            <a:r>
              <a:rPr lang="en-US" sz="2400" dirty="0">
                <a:latin typeface="Times New Roman"/>
                <a:cs typeface="Calibri"/>
              </a:rPr>
              <a:t>Data Privacy</a:t>
            </a:r>
          </a:p>
          <a:p>
            <a:endParaRPr lang="en-IN" sz="1000" dirty="0"/>
          </a:p>
        </p:txBody>
      </p:sp>
      <p:cxnSp>
        <p:nvCxnSpPr>
          <p:cNvPr id="4" name="Straight Connector 3">
            <a:extLst>
              <a:ext uri="{FF2B5EF4-FFF2-40B4-BE49-F238E27FC236}">
                <a16:creationId xmlns:a16="http://schemas.microsoft.com/office/drawing/2014/main" id="{B441AD0D-2B03-DFAB-7E4B-2F2C9BCA86F3}"/>
              </a:ext>
            </a:extLst>
          </p:cNvPr>
          <p:cNvCxnSpPr>
            <a:cxnSpLocks/>
          </p:cNvCxnSpPr>
          <p:nvPr/>
        </p:nvCxnSpPr>
        <p:spPr>
          <a:xfrm>
            <a:off x="936171" y="1294902"/>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877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B4252-226C-FC48-8885-3C2FC06152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61AED-58E8-9F39-C0F0-917B64EAB8F9}"/>
              </a:ext>
            </a:extLst>
          </p:cNvPr>
          <p:cNvSpPr>
            <a:spLocks noGrp="1"/>
          </p:cNvSpPr>
          <p:nvPr>
            <p:ph type="title"/>
          </p:nvPr>
        </p:nvSpPr>
        <p:spPr>
          <a:xfrm>
            <a:off x="838200" y="3202636"/>
            <a:ext cx="10515600" cy="1325563"/>
          </a:xfrm>
        </p:spPr>
        <p:txBody>
          <a:bodyPr>
            <a:normAutofit/>
          </a:bodyPr>
          <a:lstStyle/>
          <a:p>
            <a:pPr algn="ctr"/>
            <a:r>
              <a:rPr lang="en-IN" sz="6000" b="1" dirty="0">
                <a:latin typeface="+mn-lt"/>
              </a:rPr>
              <a:t>THANK YOU</a:t>
            </a:r>
          </a:p>
        </p:txBody>
      </p:sp>
    </p:spTree>
    <p:extLst>
      <p:ext uri="{BB962C8B-B14F-4D97-AF65-F5344CB8AC3E}">
        <p14:creationId xmlns:p14="http://schemas.microsoft.com/office/powerpoint/2010/main" val="3501867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FCBE-2022-0EAC-13B5-EEF3074F0AC9}"/>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CNN-LSTM</a:t>
            </a:r>
          </a:p>
        </p:txBody>
      </p:sp>
      <p:sp>
        <p:nvSpPr>
          <p:cNvPr id="3" name="Content Placeholder 2">
            <a:extLst>
              <a:ext uri="{FF2B5EF4-FFF2-40B4-BE49-F238E27FC236}">
                <a16:creationId xmlns:a16="http://schemas.microsoft.com/office/drawing/2014/main" id="{7E0FF07F-E4EA-442C-55B5-E01991529B63}"/>
              </a:ext>
            </a:extLst>
          </p:cNvPr>
          <p:cNvSpPr>
            <a:spLocks noGrp="1"/>
          </p:cNvSpPr>
          <p:nvPr>
            <p:ph idx="1"/>
          </p:nvPr>
        </p:nvSpPr>
        <p:spPr>
          <a:xfrm>
            <a:off x="838200" y="1384182"/>
            <a:ext cx="10515600" cy="5167619"/>
          </a:xfrm>
        </p:spPr>
        <p:txBody>
          <a:bodyPr/>
          <a:lstStyle/>
          <a:p>
            <a:pPr marL="0" indent="0">
              <a:buNone/>
            </a:pPr>
            <a:endParaRPr lang="en-IN" dirty="0"/>
          </a:p>
        </p:txBody>
      </p:sp>
      <p:sp>
        <p:nvSpPr>
          <p:cNvPr id="4" name="Cylinder 3">
            <a:extLst>
              <a:ext uri="{FF2B5EF4-FFF2-40B4-BE49-F238E27FC236}">
                <a16:creationId xmlns:a16="http://schemas.microsoft.com/office/drawing/2014/main" id="{F74D40EA-F995-81B3-1B15-69F97600BDAD}"/>
              </a:ext>
            </a:extLst>
          </p:cNvPr>
          <p:cNvSpPr/>
          <p:nvPr/>
        </p:nvSpPr>
        <p:spPr>
          <a:xfrm>
            <a:off x="1442906" y="3112316"/>
            <a:ext cx="1258349" cy="1098957"/>
          </a:xfrm>
          <a:prstGeom prst="can">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Training Set</a:t>
            </a:r>
          </a:p>
        </p:txBody>
      </p:sp>
      <p:sp>
        <p:nvSpPr>
          <p:cNvPr id="7" name="Arrow: Right 6">
            <a:extLst>
              <a:ext uri="{FF2B5EF4-FFF2-40B4-BE49-F238E27FC236}">
                <a16:creationId xmlns:a16="http://schemas.microsoft.com/office/drawing/2014/main" id="{AD596AE5-38C4-4E2B-2EC0-FF2624A33F63}"/>
              </a:ext>
            </a:extLst>
          </p:cNvPr>
          <p:cNvSpPr/>
          <p:nvPr/>
        </p:nvSpPr>
        <p:spPr>
          <a:xfrm>
            <a:off x="2698110" y="3582098"/>
            <a:ext cx="335560" cy="134225"/>
          </a:xfrm>
          <a:prstGeom prst="rightArrow">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Multidocument 7">
            <a:extLst>
              <a:ext uri="{FF2B5EF4-FFF2-40B4-BE49-F238E27FC236}">
                <a16:creationId xmlns:a16="http://schemas.microsoft.com/office/drawing/2014/main" id="{8E47387C-DE2B-1094-311B-A765EA7B7B89}"/>
              </a:ext>
            </a:extLst>
          </p:cNvPr>
          <p:cNvSpPr/>
          <p:nvPr/>
        </p:nvSpPr>
        <p:spPr>
          <a:xfrm>
            <a:off x="3204751" y="2726421"/>
            <a:ext cx="604008" cy="1845578"/>
          </a:xfrm>
          <a:prstGeom prst="flowChartMultidocument">
            <a:avLst/>
          </a:prstGeom>
          <a:solidFill>
            <a:schemeClr val="accent1">
              <a:lumMod val="60000"/>
              <a:lumOff val="4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ight Brace 8">
            <a:extLst>
              <a:ext uri="{FF2B5EF4-FFF2-40B4-BE49-F238E27FC236}">
                <a16:creationId xmlns:a16="http://schemas.microsoft.com/office/drawing/2014/main" id="{AAC556F1-29FE-B4DD-FEF3-83E282D203B7}"/>
              </a:ext>
            </a:extLst>
          </p:cNvPr>
          <p:cNvSpPr/>
          <p:nvPr/>
        </p:nvSpPr>
        <p:spPr>
          <a:xfrm rot="5400000">
            <a:off x="3359946" y="4416804"/>
            <a:ext cx="293616" cy="604007"/>
          </a:xfrm>
          <a:prstGeom prst="rightBrace">
            <a:avLst>
              <a:gd name="adj1" fmla="val 42463"/>
              <a:gd name="adj2" fmla="val 4838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2" name="Arrow: Right 11">
            <a:extLst>
              <a:ext uri="{FF2B5EF4-FFF2-40B4-BE49-F238E27FC236}">
                <a16:creationId xmlns:a16="http://schemas.microsoft.com/office/drawing/2014/main" id="{58CCB5DC-5D57-6125-088B-B675BD80B208}"/>
              </a:ext>
            </a:extLst>
          </p:cNvPr>
          <p:cNvSpPr/>
          <p:nvPr/>
        </p:nvSpPr>
        <p:spPr>
          <a:xfrm>
            <a:off x="3835326" y="3582098"/>
            <a:ext cx="327171" cy="134225"/>
          </a:xfrm>
          <a:prstGeom prst="rightArrow">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Multidocument 12">
            <a:extLst>
              <a:ext uri="{FF2B5EF4-FFF2-40B4-BE49-F238E27FC236}">
                <a16:creationId xmlns:a16="http://schemas.microsoft.com/office/drawing/2014/main" id="{8FDF1CB6-57B5-90E9-5243-9E1C58FD4A8D}"/>
              </a:ext>
            </a:extLst>
          </p:cNvPr>
          <p:cNvSpPr/>
          <p:nvPr/>
        </p:nvSpPr>
        <p:spPr>
          <a:xfrm>
            <a:off x="4282755" y="3229760"/>
            <a:ext cx="780176" cy="838899"/>
          </a:xfrm>
          <a:prstGeom prst="flowChartMultidocument">
            <a:avLst/>
          </a:prstGeom>
          <a:solidFill>
            <a:srgbClr val="92D050"/>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51AA96B2-5B03-3B40-7E4A-798514910449}"/>
              </a:ext>
            </a:extLst>
          </p:cNvPr>
          <p:cNvSpPr/>
          <p:nvPr/>
        </p:nvSpPr>
        <p:spPr>
          <a:xfrm rot="16200000">
            <a:off x="4375515" y="3412834"/>
            <a:ext cx="2628900" cy="40380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LSTM Layer</a:t>
            </a:r>
          </a:p>
        </p:txBody>
      </p:sp>
      <p:sp>
        <p:nvSpPr>
          <p:cNvPr id="17" name="Arrow: Right 16">
            <a:extLst>
              <a:ext uri="{FF2B5EF4-FFF2-40B4-BE49-F238E27FC236}">
                <a16:creationId xmlns:a16="http://schemas.microsoft.com/office/drawing/2014/main" id="{1584B639-74FD-B301-5A8B-DA77427A45B8}"/>
              </a:ext>
            </a:extLst>
          </p:cNvPr>
          <p:cNvSpPr/>
          <p:nvPr/>
        </p:nvSpPr>
        <p:spPr>
          <a:xfrm>
            <a:off x="5891865" y="3582097"/>
            <a:ext cx="318683" cy="146810"/>
          </a:xfrm>
          <a:prstGeom prst="rightArrow">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4A532BF7-28E4-8FE9-BAB2-C2E4744108A4}"/>
              </a:ext>
            </a:extLst>
          </p:cNvPr>
          <p:cNvSpPr/>
          <p:nvPr/>
        </p:nvSpPr>
        <p:spPr>
          <a:xfrm rot="16200000">
            <a:off x="5187588" y="3412832"/>
            <a:ext cx="2628900" cy="403805"/>
          </a:xfrm>
          <a:prstGeom prst="rect">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Flatten Layer</a:t>
            </a:r>
          </a:p>
        </p:txBody>
      </p:sp>
      <p:sp>
        <p:nvSpPr>
          <p:cNvPr id="19" name="Rectangle 18">
            <a:extLst>
              <a:ext uri="{FF2B5EF4-FFF2-40B4-BE49-F238E27FC236}">
                <a16:creationId xmlns:a16="http://schemas.microsoft.com/office/drawing/2014/main" id="{1A4522C4-3382-F867-AA2D-0518FF392EBE}"/>
              </a:ext>
            </a:extLst>
          </p:cNvPr>
          <p:cNvSpPr/>
          <p:nvPr/>
        </p:nvSpPr>
        <p:spPr>
          <a:xfrm rot="16200000">
            <a:off x="6010036" y="3429283"/>
            <a:ext cx="2661805" cy="403808"/>
          </a:xfrm>
          <a:prstGeom prst="rect">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Dense Layer</a:t>
            </a:r>
          </a:p>
        </p:txBody>
      </p:sp>
      <p:sp>
        <p:nvSpPr>
          <p:cNvPr id="20" name="Rectangle 19">
            <a:extLst>
              <a:ext uri="{FF2B5EF4-FFF2-40B4-BE49-F238E27FC236}">
                <a16:creationId xmlns:a16="http://schemas.microsoft.com/office/drawing/2014/main" id="{AC0A750C-205E-EC0F-ADC5-F93AAED4FC41}"/>
              </a:ext>
            </a:extLst>
          </p:cNvPr>
          <p:cNvSpPr/>
          <p:nvPr/>
        </p:nvSpPr>
        <p:spPr>
          <a:xfrm rot="16200000">
            <a:off x="6862347" y="3457816"/>
            <a:ext cx="2695360" cy="380295"/>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Output Layer</a:t>
            </a:r>
          </a:p>
        </p:txBody>
      </p:sp>
      <p:sp>
        <p:nvSpPr>
          <p:cNvPr id="21" name="Arrow: Right 20">
            <a:extLst>
              <a:ext uri="{FF2B5EF4-FFF2-40B4-BE49-F238E27FC236}">
                <a16:creationId xmlns:a16="http://schemas.microsoft.com/office/drawing/2014/main" id="{B90E78AC-809C-EE83-2081-73DC28AB709C}"/>
              </a:ext>
            </a:extLst>
          </p:cNvPr>
          <p:cNvSpPr/>
          <p:nvPr/>
        </p:nvSpPr>
        <p:spPr>
          <a:xfrm>
            <a:off x="6703941" y="3582097"/>
            <a:ext cx="340529" cy="134226"/>
          </a:xfrm>
          <a:prstGeom prst="rightArrow">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AF4C6418-A0BB-BE9B-6549-A3F1028B50D2}"/>
              </a:ext>
            </a:extLst>
          </p:cNvPr>
          <p:cNvSpPr/>
          <p:nvPr/>
        </p:nvSpPr>
        <p:spPr>
          <a:xfrm>
            <a:off x="7542844" y="3582097"/>
            <a:ext cx="342808" cy="134226"/>
          </a:xfrm>
          <a:prstGeom prst="rightArrow">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AF5E92E8-0664-D994-FD61-8144CFE86DA2}"/>
              </a:ext>
            </a:extLst>
          </p:cNvPr>
          <p:cNvSpPr/>
          <p:nvPr/>
        </p:nvSpPr>
        <p:spPr>
          <a:xfrm>
            <a:off x="5082482" y="3582097"/>
            <a:ext cx="292313" cy="134226"/>
          </a:xfrm>
          <a:prstGeom prst="rightArrow">
            <a:avLst/>
          </a:prstGeom>
          <a:solidFill>
            <a:schemeClr val="tx1"/>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ight Brace 23">
            <a:extLst>
              <a:ext uri="{FF2B5EF4-FFF2-40B4-BE49-F238E27FC236}">
                <a16:creationId xmlns:a16="http://schemas.microsoft.com/office/drawing/2014/main" id="{5161EBCF-FF6D-5E2A-B8DF-05DDE73FAEEC}"/>
              </a:ext>
            </a:extLst>
          </p:cNvPr>
          <p:cNvSpPr/>
          <p:nvPr/>
        </p:nvSpPr>
        <p:spPr>
          <a:xfrm rot="5400000">
            <a:off x="4531016" y="4333704"/>
            <a:ext cx="293618" cy="770211"/>
          </a:xfrm>
          <a:prstGeom prst="rightBrace">
            <a:avLst>
              <a:gd name="adj1" fmla="val 31860"/>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9" name="Rectangle 28">
            <a:extLst>
              <a:ext uri="{FF2B5EF4-FFF2-40B4-BE49-F238E27FC236}">
                <a16:creationId xmlns:a16="http://schemas.microsoft.com/office/drawing/2014/main" id="{CBBF4094-3E94-40E8-9FAB-EB270CBE86CC}"/>
              </a:ext>
            </a:extLst>
          </p:cNvPr>
          <p:cNvSpPr/>
          <p:nvPr/>
        </p:nvSpPr>
        <p:spPr>
          <a:xfrm>
            <a:off x="4162496" y="5083729"/>
            <a:ext cx="1080623" cy="4530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Pooling Layer</a:t>
            </a:r>
          </a:p>
        </p:txBody>
      </p:sp>
      <p:sp>
        <p:nvSpPr>
          <p:cNvPr id="30" name="Rectangle 29">
            <a:extLst>
              <a:ext uri="{FF2B5EF4-FFF2-40B4-BE49-F238E27FC236}">
                <a16:creationId xmlns:a16="http://schemas.microsoft.com/office/drawing/2014/main" id="{B2E03F37-CDF4-3072-BC22-87B53344E4FC}"/>
              </a:ext>
            </a:extLst>
          </p:cNvPr>
          <p:cNvSpPr/>
          <p:nvPr/>
        </p:nvSpPr>
        <p:spPr>
          <a:xfrm>
            <a:off x="3033671" y="5217952"/>
            <a:ext cx="1249084" cy="1342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Times New Roman" panose="02020603050405020304" pitchFamily="18" charset="0"/>
                <a:cs typeface="Times New Roman" panose="02020603050405020304" pitchFamily="18" charset="0"/>
              </a:rPr>
              <a:t>Convolution Layer</a:t>
            </a:r>
          </a:p>
        </p:txBody>
      </p:sp>
      <p:cxnSp>
        <p:nvCxnSpPr>
          <p:cNvPr id="34" name="Straight Connector 33">
            <a:extLst>
              <a:ext uri="{FF2B5EF4-FFF2-40B4-BE49-F238E27FC236}">
                <a16:creationId xmlns:a16="http://schemas.microsoft.com/office/drawing/2014/main" id="{3EDBDE69-4A39-8114-FDA1-5D1F49D8A13F}"/>
              </a:ext>
            </a:extLst>
          </p:cNvPr>
          <p:cNvCxnSpPr>
            <a:cxnSpLocks/>
          </p:cNvCxnSpPr>
          <p:nvPr/>
        </p:nvCxnSpPr>
        <p:spPr>
          <a:xfrm>
            <a:off x="936171" y="1294902"/>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59858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89C35-DFBA-0B48-E8AB-43342C56B48F}"/>
              </a:ext>
            </a:extLst>
          </p:cNvPr>
          <p:cNvSpPr>
            <a:spLocks noGrp="1"/>
          </p:cNvSpPr>
          <p:nvPr>
            <p:ph type="title"/>
          </p:nvPr>
        </p:nvSpPr>
        <p:spPr/>
        <p:txBody>
          <a:bodyPr/>
          <a:lstStyle/>
          <a:p>
            <a:r>
              <a:rPr lang="en-IN" b="1" dirty="0">
                <a:latin typeface="Times New Roman"/>
                <a:cs typeface="Times New Roman"/>
              </a:rPr>
              <a:t>Contents</a:t>
            </a:r>
          </a:p>
        </p:txBody>
      </p:sp>
      <p:sp>
        <p:nvSpPr>
          <p:cNvPr id="3" name="Content Placeholder 2">
            <a:extLst>
              <a:ext uri="{FF2B5EF4-FFF2-40B4-BE49-F238E27FC236}">
                <a16:creationId xmlns:a16="http://schemas.microsoft.com/office/drawing/2014/main" id="{475A79D7-F663-63F3-945A-9F726D548F72}"/>
              </a:ext>
            </a:extLst>
          </p:cNvPr>
          <p:cNvSpPr>
            <a:spLocks noGrp="1"/>
          </p:cNvSpPr>
          <p:nvPr>
            <p:ph idx="1"/>
          </p:nvPr>
        </p:nvSpPr>
        <p:spPr>
          <a:xfrm>
            <a:off x="838200" y="1433740"/>
            <a:ext cx="10515600" cy="4351338"/>
          </a:xfrm>
        </p:spPr>
        <p:txBody>
          <a:bodyPr vert="horz" lIns="91440" tIns="45720" rIns="91440" bIns="45720" rtlCol="0" anchor="t">
            <a:normAutofit/>
          </a:bodyPr>
          <a:lstStyle/>
          <a:p>
            <a:r>
              <a:rPr lang="en-US" dirty="0">
                <a:latin typeface="Times New Roman"/>
                <a:cs typeface="Times New Roman"/>
              </a:rPr>
              <a:t>Abstract</a:t>
            </a:r>
          </a:p>
          <a:p>
            <a:r>
              <a:rPr lang="en-US" dirty="0">
                <a:latin typeface="Times New Roman"/>
                <a:cs typeface="Times New Roman"/>
              </a:rPr>
              <a:t>Objectives</a:t>
            </a:r>
          </a:p>
          <a:p>
            <a:r>
              <a:rPr lang="en-US" dirty="0">
                <a:latin typeface="Times New Roman"/>
                <a:cs typeface="Times New Roman"/>
              </a:rPr>
              <a:t>Proposed System</a:t>
            </a:r>
          </a:p>
          <a:p>
            <a:r>
              <a:rPr lang="en-US" dirty="0">
                <a:latin typeface="Times New Roman"/>
                <a:cs typeface="Times New Roman"/>
              </a:rPr>
              <a:t>Work Flow</a:t>
            </a:r>
          </a:p>
          <a:p>
            <a:r>
              <a:rPr lang="en-US" dirty="0">
                <a:latin typeface="Times New Roman"/>
                <a:cs typeface="Times New Roman"/>
              </a:rPr>
              <a:t>Results</a:t>
            </a:r>
          </a:p>
          <a:p>
            <a:r>
              <a:rPr lang="en-US" dirty="0">
                <a:latin typeface="Times New Roman"/>
                <a:cs typeface="Times New Roman"/>
              </a:rPr>
              <a:t>Future Scope</a:t>
            </a:r>
          </a:p>
          <a:p>
            <a:r>
              <a:rPr lang="en-US" dirty="0">
                <a:latin typeface="Times New Roman"/>
                <a:cs typeface="Times New Roman"/>
              </a:rPr>
              <a:t>Conclusion</a:t>
            </a:r>
          </a:p>
          <a:p>
            <a:endParaRPr lang="en-IN" dirty="0"/>
          </a:p>
        </p:txBody>
      </p:sp>
      <p:cxnSp>
        <p:nvCxnSpPr>
          <p:cNvPr id="4" name="Straight Connector 3">
            <a:extLst>
              <a:ext uri="{FF2B5EF4-FFF2-40B4-BE49-F238E27FC236}">
                <a16:creationId xmlns:a16="http://schemas.microsoft.com/office/drawing/2014/main" id="{2A2DBFD1-035C-2B71-E3D8-DF176C775C03}"/>
              </a:ext>
            </a:extLst>
          </p:cNvPr>
          <p:cNvCxnSpPr>
            <a:cxnSpLocks/>
          </p:cNvCxnSpPr>
          <p:nvPr/>
        </p:nvCxnSpPr>
        <p:spPr>
          <a:xfrm>
            <a:off x="936171" y="1317171"/>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54583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AE15A-32BD-EA2C-EA03-46F8F1BC5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C703BC-BCD1-2D16-0B0F-81E9B2B29195}"/>
              </a:ext>
            </a:extLst>
          </p:cNvPr>
          <p:cNvSpPr>
            <a:spLocks noGrp="1"/>
          </p:cNvSpPr>
          <p:nvPr>
            <p:ph type="title"/>
          </p:nvPr>
        </p:nvSpPr>
        <p:spPr/>
        <p:txBody>
          <a:bodyPr/>
          <a:lstStyle/>
          <a:p>
            <a:r>
              <a:rPr lang="en-IN" b="1" dirty="0">
                <a:latin typeface="Times New Roman"/>
                <a:cs typeface="Times New Roman"/>
              </a:rPr>
              <a:t>Abstract	</a:t>
            </a:r>
            <a:r>
              <a:rPr lang="en-IN" b="1" dirty="0">
                <a:latin typeface="+mn-lt"/>
              </a:rPr>
              <a:t>	</a:t>
            </a:r>
          </a:p>
        </p:txBody>
      </p:sp>
      <p:sp>
        <p:nvSpPr>
          <p:cNvPr id="3" name="Content Placeholder 2">
            <a:extLst>
              <a:ext uri="{FF2B5EF4-FFF2-40B4-BE49-F238E27FC236}">
                <a16:creationId xmlns:a16="http://schemas.microsoft.com/office/drawing/2014/main" id="{76689EAF-7EB9-FFE9-0856-036E425DF5B3}"/>
              </a:ext>
            </a:extLst>
          </p:cNvPr>
          <p:cNvSpPr>
            <a:spLocks noGrp="1"/>
          </p:cNvSpPr>
          <p:nvPr>
            <p:ph idx="1"/>
          </p:nvPr>
        </p:nvSpPr>
        <p:spPr>
          <a:xfrm>
            <a:off x="838200" y="1371597"/>
            <a:ext cx="10515600" cy="5573487"/>
          </a:xfrm>
        </p:spPr>
        <p:txBody>
          <a:bodyPr vert="horz" lIns="91440" tIns="45720" rIns="91440" bIns="45720" rtlCol="0" anchor="t">
            <a:noAutofit/>
          </a:bodyPr>
          <a:lstStyle/>
          <a:p>
            <a:pPr algn="just">
              <a:lnSpc>
                <a:spcPct val="150000"/>
              </a:lnSpc>
              <a:spcBef>
                <a:spcPts val="1200"/>
              </a:spcBef>
              <a:spcAft>
                <a:spcPts val="1000"/>
              </a:spcAft>
            </a:pPr>
            <a:r>
              <a:rPr lang="en-US" sz="1500" b="1" dirty="0">
                <a:effectLst/>
                <a:latin typeface="Times New Roman"/>
                <a:ea typeface="Cambria"/>
                <a:cs typeface="Calibri"/>
              </a:rPr>
              <a:t>Global depression and other mental health disorders are on the rise, and require early diagnosis for effective treatment. We are working on the depression detection on tech employees using the Suicide Watch dataset available on Kaggle, which contains posts related to mental health problems, using methods for sentiment analysis and textual categorization.</a:t>
            </a:r>
            <a:endParaRPr lang="en-IN" sz="1500" b="1">
              <a:effectLst/>
              <a:latin typeface="Times New Roman"/>
              <a:ea typeface="Cambria"/>
              <a:cs typeface="Calibri"/>
            </a:endParaRPr>
          </a:p>
          <a:p>
            <a:pPr algn="just">
              <a:lnSpc>
                <a:spcPct val="150000"/>
              </a:lnSpc>
              <a:spcBef>
                <a:spcPts val="1200"/>
              </a:spcBef>
              <a:spcAft>
                <a:spcPts val="1000"/>
              </a:spcAft>
            </a:pPr>
            <a:r>
              <a:rPr lang="en-US" sz="1500" b="1" dirty="0">
                <a:effectLst/>
                <a:latin typeface="Times New Roman"/>
                <a:ea typeface="Cambria"/>
                <a:cs typeface="Calibri"/>
              </a:rPr>
              <a:t>The system suggested uses CLSTM models which include both CNN and LSTM since both of the algorithms are capable of handling as well as categorizing text. We can also do emotion detection so that we can see if the phrase is positive or negative and this is important in labeling for depression.</a:t>
            </a:r>
            <a:endParaRPr lang="en-IN" sz="1500" b="1">
              <a:effectLst/>
              <a:latin typeface="Times New Roman"/>
              <a:ea typeface="Cambria"/>
              <a:cs typeface="Calibri"/>
            </a:endParaRPr>
          </a:p>
          <a:p>
            <a:pPr algn="just">
              <a:lnSpc>
                <a:spcPct val="150000"/>
              </a:lnSpc>
              <a:spcBef>
                <a:spcPts val="1200"/>
              </a:spcBef>
              <a:spcAft>
                <a:spcPts val="1000"/>
              </a:spcAft>
            </a:pPr>
            <a:r>
              <a:rPr lang="en-US" sz="1500" b="1" dirty="0">
                <a:effectLst/>
                <a:latin typeface="Times New Roman"/>
                <a:ea typeface="Cambria"/>
                <a:cs typeface="Calibri"/>
              </a:rPr>
              <a:t>The given dataset is used for training CLSTM model and performance of the model is tested in terms of accuracy, precision, recall, F1 score, confusion matrix. We unveil hyperparameters tuning and cross validation strategies to increase model’s outcomes.</a:t>
            </a:r>
            <a:endParaRPr lang="en-IN" sz="1500" b="1">
              <a:effectLst/>
              <a:latin typeface="Times New Roman"/>
              <a:ea typeface="Cambria"/>
              <a:cs typeface="Calibri"/>
            </a:endParaRPr>
          </a:p>
          <a:p>
            <a:pPr algn="just">
              <a:lnSpc>
                <a:spcPct val="150000"/>
              </a:lnSpc>
              <a:spcBef>
                <a:spcPts val="1200"/>
              </a:spcBef>
              <a:spcAft>
                <a:spcPts val="1000"/>
              </a:spcAft>
            </a:pPr>
            <a:r>
              <a:rPr lang="en-US" sz="1500" b="1" dirty="0">
                <a:effectLst/>
                <a:latin typeface="Times New Roman"/>
                <a:ea typeface="Cambria"/>
                <a:cs typeface="Calibri"/>
              </a:rPr>
              <a:t>The main purpose of this depression detection system is to be used as an immediate solution for evaluating one’s mental health, especially at the workplace, in terms of early intervention. The project theoretically shows that it is possible to detect depression through machine learning and NLP and outlines the applied research to use multiple modalities to increase the model performance. </a:t>
            </a:r>
            <a:endParaRPr lang="en-IN" sz="1500" b="1">
              <a:effectLst/>
              <a:latin typeface="Times New Roman"/>
              <a:ea typeface="Cambria"/>
              <a:cs typeface="Calibri"/>
            </a:endParaRPr>
          </a:p>
          <a:p>
            <a:pPr marL="0" indent="0">
              <a:buNone/>
            </a:pPr>
            <a:endParaRPr lang="en-IN" sz="1500" b="1" dirty="0">
              <a:latin typeface="Calibri" panose="020F0502020204030204" pitchFamily="34" charset="0"/>
              <a:ea typeface="Calibri"/>
              <a:cs typeface="Calibri" panose="020F0502020204030204" pitchFamily="34" charset="0"/>
            </a:endParaRPr>
          </a:p>
        </p:txBody>
      </p:sp>
      <p:cxnSp>
        <p:nvCxnSpPr>
          <p:cNvPr id="5" name="Straight Connector 4">
            <a:extLst>
              <a:ext uri="{FF2B5EF4-FFF2-40B4-BE49-F238E27FC236}">
                <a16:creationId xmlns:a16="http://schemas.microsoft.com/office/drawing/2014/main" id="{6F1A95BA-68BC-D369-9E5A-0B597A28CD07}"/>
              </a:ext>
            </a:extLst>
          </p:cNvPr>
          <p:cNvCxnSpPr>
            <a:cxnSpLocks/>
          </p:cNvCxnSpPr>
          <p:nvPr/>
        </p:nvCxnSpPr>
        <p:spPr>
          <a:xfrm>
            <a:off x="936171" y="1273629"/>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93690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E9AD0-E7EE-7120-2DCA-E6D2FFE01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CF804-5FD7-089F-AE29-6D4A14905ED0}"/>
              </a:ext>
            </a:extLst>
          </p:cNvPr>
          <p:cNvSpPr>
            <a:spLocks noGrp="1"/>
          </p:cNvSpPr>
          <p:nvPr>
            <p:ph type="title"/>
          </p:nvPr>
        </p:nvSpPr>
        <p:spPr/>
        <p:txBody>
          <a:bodyPr/>
          <a:lstStyle/>
          <a:p>
            <a:r>
              <a:rPr lang="en-IN" b="1" dirty="0">
                <a:latin typeface="Times New Roman"/>
                <a:cs typeface="Times New Roman"/>
              </a:rPr>
              <a:t>Introduction</a:t>
            </a:r>
          </a:p>
        </p:txBody>
      </p:sp>
      <p:sp>
        <p:nvSpPr>
          <p:cNvPr id="3" name="Content Placeholder 2">
            <a:extLst>
              <a:ext uri="{FF2B5EF4-FFF2-40B4-BE49-F238E27FC236}">
                <a16:creationId xmlns:a16="http://schemas.microsoft.com/office/drawing/2014/main" id="{FCC773E0-800C-F288-379C-85C1F2AB94CB}"/>
              </a:ext>
            </a:extLst>
          </p:cNvPr>
          <p:cNvSpPr>
            <a:spLocks noGrp="1"/>
          </p:cNvSpPr>
          <p:nvPr>
            <p:ph idx="1"/>
          </p:nvPr>
        </p:nvSpPr>
        <p:spPr>
          <a:xfrm>
            <a:off x="838200" y="1433740"/>
            <a:ext cx="10515600" cy="4351338"/>
          </a:xfrm>
        </p:spPr>
        <p:txBody>
          <a:bodyPr vert="horz" lIns="91440" tIns="45720" rIns="91440" bIns="45720" rtlCol="0" anchor="t">
            <a:normAutofit fontScale="85000" lnSpcReduction="20000"/>
          </a:bodyPr>
          <a:lstStyle/>
          <a:p>
            <a:pPr>
              <a:lnSpc>
                <a:spcPct val="160000"/>
              </a:lnSpc>
            </a:pPr>
            <a:r>
              <a:rPr lang="en-US" dirty="0">
                <a:latin typeface="Times New Roman"/>
                <a:cs typeface="Times New Roman"/>
              </a:rPr>
              <a:t>Depression in tech hurts productivity due to stigma.</a:t>
            </a:r>
          </a:p>
          <a:p>
            <a:pPr>
              <a:lnSpc>
                <a:spcPct val="160000"/>
              </a:lnSpc>
            </a:pPr>
            <a:r>
              <a:rPr lang="en-US" dirty="0">
                <a:latin typeface="Times New Roman"/>
                <a:cs typeface="Times New Roman"/>
              </a:rPr>
              <a:t>The project predicts depression in tech workers using AI and surveys.</a:t>
            </a:r>
          </a:p>
          <a:p>
            <a:pPr>
              <a:lnSpc>
                <a:spcPct val="160000"/>
              </a:lnSpc>
            </a:pPr>
            <a:r>
              <a:rPr lang="en-US" dirty="0">
                <a:latin typeface="Times New Roman"/>
                <a:cs typeface="Times New Roman"/>
              </a:rPr>
              <a:t>The project combines ML, DL, and surveys to improve depression detection in the workplace.</a:t>
            </a:r>
          </a:p>
          <a:p>
            <a:pPr>
              <a:lnSpc>
                <a:spcPct val="160000"/>
              </a:lnSpc>
            </a:pPr>
            <a:r>
              <a:rPr lang="en-US" dirty="0">
                <a:latin typeface="Times New Roman"/>
                <a:cs typeface="Times New Roman"/>
              </a:rPr>
              <a:t>The system predicts depression with 95% accuracy, improving well-being and productivity.</a:t>
            </a:r>
          </a:p>
          <a:p>
            <a:pPr>
              <a:lnSpc>
                <a:spcPct val="160000"/>
              </a:lnSpc>
            </a:pPr>
            <a:r>
              <a:rPr lang="en-US" dirty="0">
                <a:latin typeface="Times New Roman"/>
                <a:cs typeface="Times New Roman"/>
              </a:rPr>
              <a:t>The system ensures security and transparency, tackling mental health in tech.</a:t>
            </a:r>
          </a:p>
          <a:p>
            <a:endParaRPr lang="en-IN" dirty="0"/>
          </a:p>
        </p:txBody>
      </p:sp>
      <p:cxnSp>
        <p:nvCxnSpPr>
          <p:cNvPr id="4" name="Straight Connector 3">
            <a:extLst>
              <a:ext uri="{FF2B5EF4-FFF2-40B4-BE49-F238E27FC236}">
                <a16:creationId xmlns:a16="http://schemas.microsoft.com/office/drawing/2014/main" id="{A3B22E9D-2CCE-9EAD-F339-5A3D92C79C26}"/>
              </a:ext>
            </a:extLst>
          </p:cNvPr>
          <p:cNvCxnSpPr>
            <a:cxnSpLocks/>
          </p:cNvCxnSpPr>
          <p:nvPr/>
        </p:nvCxnSpPr>
        <p:spPr>
          <a:xfrm>
            <a:off x="936171" y="1317171"/>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38972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A5C7-F37C-BE70-711D-1A9EACE5D248}"/>
              </a:ext>
            </a:extLst>
          </p:cNvPr>
          <p:cNvSpPr>
            <a:spLocks noGrp="1"/>
          </p:cNvSpPr>
          <p:nvPr>
            <p:ph type="title"/>
          </p:nvPr>
        </p:nvSpPr>
        <p:spPr>
          <a:xfrm>
            <a:off x="838200" y="1"/>
            <a:ext cx="10515600" cy="1342238"/>
          </a:xfrm>
        </p:spPr>
        <p:txBody>
          <a:bodyPr>
            <a:normAutofit fontScale="90000"/>
          </a:bodyPr>
          <a:lstStyle/>
          <a:p>
            <a:br>
              <a:rPr lang="en-IN" b="1" dirty="0">
                <a:latin typeface="Times New Roman" panose="02020603050405020304" pitchFamily="18" charset="0"/>
                <a:cs typeface="Times New Roman" panose="02020603050405020304" pitchFamily="18" charset="0"/>
              </a:rPr>
            </a:br>
            <a:r>
              <a:rPr lang="en-IN" b="1" dirty="0">
                <a:latin typeface="Times New Roman" panose="02020603050405020304" pitchFamily="18" charset="0"/>
                <a:cs typeface="Times New Roman" panose="02020603050405020304" pitchFamily="18" charset="0"/>
              </a:rPr>
              <a:t>Objectives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5E958A-28C8-C34B-FBAC-5E0ECA8E117D}"/>
              </a:ext>
            </a:extLst>
          </p:cNvPr>
          <p:cNvSpPr>
            <a:spLocks noGrp="1"/>
          </p:cNvSpPr>
          <p:nvPr>
            <p:ph idx="1"/>
          </p:nvPr>
        </p:nvSpPr>
        <p:spPr>
          <a:xfrm>
            <a:off x="936171" y="1501629"/>
            <a:ext cx="10515600" cy="5094783"/>
          </a:xfrm>
        </p:spPr>
        <p:txBody>
          <a:bodyPr/>
          <a:lstStyle/>
          <a:p>
            <a:r>
              <a:rPr lang="en-US" sz="1800" b="1" dirty="0">
                <a:effectLst/>
                <a:latin typeface="Times New Roman" panose="02020603050405020304" pitchFamily="18" charset="0"/>
                <a:ea typeface="Times New Roman" panose="02020603050405020304" pitchFamily="18" charset="0"/>
              </a:rPr>
              <a:t>Develop</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machine</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learning </a:t>
            </a:r>
            <a:r>
              <a:rPr lang="en-US" sz="1800" b="1">
                <a:effectLst/>
                <a:latin typeface="Times New Roman" panose="02020603050405020304" pitchFamily="18" charset="0"/>
                <a:ea typeface="Times New Roman" panose="02020603050405020304" pitchFamily="18" charset="0"/>
              </a:rPr>
              <a:t>and hybrid deep </a:t>
            </a:r>
            <a:r>
              <a:rPr lang="en-US" sz="1800" b="1" dirty="0">
                <a:effectLst/>
                <a:latin typeface="Times New Roman" panose="02020603050405020304" pitchFamily="18" charset="0"/>
                <a:ea typeface="Times New Roman" panose="02020603050405020304" pitchFamily="18" charset="0"/>
              </a:rPr>
              <a:t>learning-based </a:t>
            </a:r>
            <a:r>
              <a:rPr lang="en-US" sz="1800" b="1" spc="-10" dirty="0">
                <a:effectLst/>
                <a:latin typeface="Times New Roman" panose="02020603050405020304" pitchFamily="18" charset="0"/>
                <a:ea typeface="Times New Roman" panose="02020603050405020304" pitchFamily="18" charset="0"/>
              </a:rPr>
              <a:t>system.</a:t>
            </a:r>
            <a:endParaRPr lang="en-IN" sz="1800" b="1" dirty="0">
              <a:effectLst/>
              <a:latin typeface="Times New Roman" panose="02020603050405020304" pitchFamily="18" charset="0"/>
              <a:ea typeface="Times New Roman" panose="02020603050405020304" pitchFamily="18" charset="0"/>
            </a:endParaRPr>
          </a:p>
          <a:p>
            <a:pPr marL="228600"/>
            <a:r>
              <a:rPr lang="en-US" sz="1800" b="1" dirty="0">
                <a:effectLst/>
                <a:latin typeface="Times New Roman" panose="02020603050405020304" pitchFamily="18" charset="0"/>
                <a:ea typeface="Times New Roman" panose="02020603050405020304" pitchFamily="18" charset="0"/>
              </a:rPr>
              <a:t>Implement</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best-performing</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learning</a:t>
            </a:r>
            <a:r>
              <a:rPr lang="en-US" sz="1800" b="1" spc="-20"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model.</a:t>
            </a: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8600"/>
            <a:r>
              <a:rPr lang="en-US" sz="1800" b="1" dirty="0">
                <a:effectLst/>
                <a:latin typeface="Times New Roman" panose="02020603050405020304" pitchFamily="18" charset="0"/>
                <a:ea typeface="Times New Roman" panose="02020603050405020304" pitchFamily="18" charset="0"/>
              </a:rPr>
              <a:t>Evaluate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performance</a:t>
            </a:r>
            <a:endParaRPr lang="en-IN" sz="1800" b="1" dirty="0">
              <a:effectLst/>
              <a:latin typeface="Times New Roman" panose="02020603050405020304" pitchFamily="18" charset="0"/>
              <a:ea typeface="Times New Roman" panose="02020603050405020304" pitchFamily="18" charset="0"/>
            </a:endParaRPr>
          </a:p>
          <a:p>
            <a:pPr>
              <a:spcBef>
                <a:spcPts val="720"/>
              </a:spcBef>
            </a:pPr>
            <a:r>
              <a:rPr lang="en-US" sz="1800" b="1" dirty="0">
                <a:effectLst/>
                <a:latin typeface="Times New Roman" panose="02020603050405020304" pitchFamily="18" charset="0"/>
                <a:ea typeface="Times New Roman" panose="02020603050405020304" pitchFamily="18" charset="0"/>
              </a:rPr>
              <a:t> The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model addresses</a:t>
            </a:r>
            <a:r>
              <a:rPr lang="en-US" sz="1800" b="1" spc="-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challenges.</a:t>
            </a:r>
            <a:endParaRPr lang="en-IN" sz="1800" b="1" dirty="0">
              <a:effectLst/>
              <a:latin typeface="Times New Roman" panose="02020603050405020304" pitchFamily="18" charset="0"/>
              <a:ea typeface="Times New Roman" panose="02020603050405020304" pitchFamily="18" charset="0"/>
            </a:endParaRPr>
          </a:p>
          <a:p>
            <a:pPr marL="0" indent="0">
              <a:spcBef>
                <a:spcPts val="720"/>
              </a:spcBef>
              <a:buNone/>
            </a:pPr>
            <a:endParaRPr lang="en-IN" sz="1800" dirty="0">
              <a:effectLst/>
              <a:latin typeface="Times New Roman" panose="02020603050405020304" pitchFamily="18" charset="0"/>
              <a:ea typeface="Times New Roman" panose="02020603050405020304" pitchFamily="18" charset="0"/>
            </a:endParaRPr>
          </a:p>
          <a:p>
            <a:endParaRPr lang="en-IN" dirty="0"/>
          </a:p>
        </p:txBody>
      </p:sp>
      <p:cxnSp>
        <p:nvCxnSpPr>
          <p:cNvPr id="4" name="Straight Connector 3">
            <a:extLst>
              <a:ext uri="{FF2B5EF4-FFF2-40B4-BE49-F238E27FC236}">
                <a16:creationId xmlns:a16="http://schemas.microsoft.com/office/drawing/2014/main" id="{4D1DAC0B-B461-7FA7-F9DF-44DFAD6209C0}"/>
              </a:ext>
            </a:extLst>
          </p:cNvPr>
          <p:cNvCxnSpPr>
            <a:cxnSpLocks/>
          </p:cNvCxnSpPr>
          <p:nvPr/>
        </p:nvCxnSpPr>
        <p:spPr>
          <a:xfrm>
            <a:off x="936171" y="996792"/>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11851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A8641-852A-A55C-0A15-AA4A09C43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278D9D-26A4-4C23-224B-36A584891EFE}"/>
              </a:ext>
            </a:extLst>
          </p:cNvPr>
          <p:cNvSpPr>
            <a:spLocks noGrp="1"/>
          </p:cNvSpPr>
          <p:nvPr>
            <p:ph type="title"/>
          </p:nvPr>
        </p:nvSpPr>
        <p:spPr/>
        <p:txBody>
          <a:bodyPr/>
          <a:lstStyle/>
          <a:p>
            <a:r>
              <a:rPr lang="en-IN" b="1" dirty="0">
                <a:latin typeface="Times New Roman"/>
                <a:cs typeface="Times New Roman"/>
              </a:rPr>
              <a:t>Proposed System</a:t>
            </a:r>
          </a:p>
        </p:txBody>
      </p:sp>
      <p:sp>
        <p:nvSpPr>
          <p:cNvPr id="3" name="Content Placeholder 2">
            <a:extLst>
              <a:ext uri="{FF2B5EF4-FFF2-40B4-BE49-F238E27FC236}">
                <a16:creationId xmlns:a16="http://schemas.microsoft.com/office/drawing/2014/main" id="{6B56EC00-9896-DAFE-8D06-9351A31FDFB8}"/>
              </a:ext>
            </a:extLst>
          </p:cNvPr>
          <p:cNvSpPr>
            <a:spLocks noGrp="1"/>
          </p:cNvSpPr>
          <p:nvPr>
            <p:ph idx="1"/>
          </p:nvPr>
        </p:nvSpPr>
        <p:spPr>
          <a:xfrm>
            <a:off x="838200" y="1502229"/>
            <a:ext cx="10515600" cy="4351338"/>
          </a:xfrm>
        </p:spPr>
        <p:txBody>
          <a:bodyPr vert="horz" lIns="91440" tIns="45720" rIns="91440" bIns="45720" rtlCol="0" anchor="t">
            <a:normAutofit/>
          </a:bodyPr>
          <a:lstStyle/>
          <a:p>
            <a:pPr marL="0" indent="0">
              <a:lnSpc>
                <a:spcPct val="150000"/>
              </a:lnSpc>
              <a:buNone/>
            </a:pPr>
            <a:r>
              <a:rPr lang="en-US" dirty="0">
                <a:latin typeface="Times New Roman"/>
                <a:cs typeface="Times New Roman"/>
              </a:rPr>
              <a:t>This project develops an AI system for early depression detection in tech employees, using a hybrid deep learning model which is trained using dataset that contain social media data. It balances precision and sensitivity to support mental health and create healthier, more productive work environments.</a:t>
            </a:r>
            <a:endParaRPr lang="en-IN" dirty="0">
              <a:latin typeface="Times New Roman"/>
              <a:cs typeface="Times New Roman"/>
            </a:endParaRPr>
          </a:p>
        </p:txBody>
      </p:sp>
      <p:cxnSp>
        <p:nvCxnSpPr>
          <p:cNvPr id="4" name="Straight Connector 3">
            <a:extLst>
              <a:ext uri="{FF2B5EF4-FFF2-40B4-BE49-F238E27FC236}">
                <a16:creationId xmlns:a16="http://schemas.microsoft.com/office/drawing/2014/main" id="{77D58CA2-3346-5E86-93F6-B60FFFA46D3E}"/>
              </a:ext>
            </a:extLst>
          </p:cNvPr>
          <p:cNvCxnSpPr>
            <a:cxnSpLocks/>
          </p:cNvCxnSpPr>
          <p:nvPr/>
        </p:nvCxnSpPr>
        <p:spPr>
          <a:xfrm>
            <a:off x="887185" y="1371600"/>
            <a:ext cx="10417629" cy="87085"/>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1500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BDB2C-C752-3592-9C0A-3E5EBCBBA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83508C-F4C1-96B0-629A-54F90FB9C28E}"/>
              </a:ext>
            </a:extLst>
          </p:cNvPr>
          <p:cNvSpPr>
            <a:spLocks noGrp="1"/>
          </p:cNvSpPr>
          <p:nvPr>
            <p:ph type="title"/>
          </p:nvPr>
        </p:nvSpPr>
        <p:spPr/>
        <p:txBody>
          <a:bodyPr/>
          <a:lstStyle/>
          <a:p>
            <a:r>
              <a:rPr lang="en-IN" b="1" dirty="0">
                <a:latin typeface="Times New Roman"/>
                <a:cs typeface="Calibri"/>
              </a:rPr>
              <a:t>Work Flow</a:t>
            </a:r>
          </a:p>
        </p:txBody>
      </p:sp>
      <p:cxnSp>
        <p:nvCxnSpPr>
          <p:cNvPr id="4" name="Straight Connector 3">
            <a:extLst>
              <a:ext uri="{FF2B5EF4-FFF2-40B4-BE49-F238E27FC236}">
                <a16:creationId xmlns:a16="http://schemas.microsoft.com/office/drawing/2014/main" id="{47D3C0AE-E412-32AF-343B-C5830F34D63E}"/>
              </a:ext>
            </a:extLst>
          </p:cNvPr>
          <p:cNvCxnSpPr>
            <a:cxnSpLocks/>
          </p:cNvCxnSpPr>
          <p:nvPr/>
        </p:nvCxnSpPr>
        <p:spPr>
          <a:xfrm>
            <a:off x="936171" y="1294902"/>
            <a:ext cx="10417629" cy="0"/>
          </a:xfrm>
          <a:prstGeom prst="line">
            <a:avLst/>
          </a:prstGeom>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1BE99551-D376-CB0C-98D2-56DA3F7FB1D1}"/>
              </a:ext>
            </a:extLst>
          </p:cNvPr>
          <p:cNvSpPr/>
          <p:nvPr/>
        </p:nvSpPr>
        <p:spPr>
          <a:xfrm>
            <a:off x="5063518" y="1716471"/>
            <a:ext cx="1688153" cy="2212953"/>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Calibri" panose="020F0502020204030204" pitchFamily="34" charset="0"/>
              <a:cs typeface="Calibri" panose="020F0502020204030204" pitchFamily="34" charset="0"/>
            </a:endParaRPr>
          </a:p>
        </p:txBody>
      </p:sp>
      <p:grpSp>
        <p:nvGrpSpPr>
          <p:cNvPr id="23" name="Group 22">
            <a:extLst>
              <a:ext uri="{FF2B5EF4-FFF2-40B4-BE49-F238E27FC236}">
                <a16:creationId xmlns:a16="http://schemas.microsoft.com/office/drawing/2014/main" id="{CAD352DB-523C-E364-2F32-19749AD1CF85}"/>
              </a:ext>
            </a:extLst>
          </p:cNvPr>
          <p:cNvGrpSpPr/>
          <p:nvPr/>
        </p:nvGrpSpPr>
        <p:grpSpPr>
          <a:xfrm>
            <a:off x="887185" y="1690688"/>
            <a:ext cx="10417630" cy="3377339"/>
            <a:chOff x="887185" y="1690688"/>
            <a:chExt cx="10417630" cy="3377339"/>
          </a:xfrm>
        </p:grpSpPr>
        <p:sp>
          <p:nvSpPr>
            <p:cNvPr id="12" name="Arrow: Right 11">
              <a:extLst>
                <a:ext uri="{FF2B5EF4-FFF2-40B4-BE49-F238E27FC236}">
                  <a16:creationId xmlns:a16="http://schemas.microsoft.com/office/drawing/2014/main" id="{A78464AC-1ED3-6CE8-347D-4DDAC43564B7}"/>
                </a:ext>
              </a:extLst>
            </p:cNvPr>
            <p:cNvSpPr/>
            <p:nvPr/>
          </p:nvSpPr>
          <p:spPr>
            <a:xfrm>
              <a:off x="2462344" y="3046126"/>
              <a:ext cx="269700" cy="141328"/>
            </a:xfrm>
            <a:prstGeom prst="right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tx1"/>
                </a:solidFill>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AD93A013-A5EE-DAFD-B3B8-46AD89D9539D}"/>
                </a:ext>
              </a:extLst>
            </p:cNvPr>
            <p:cNvGrpSpPr/>
            <p:nvPr/>
          </p:nvGrpSpPr>
          <p:grpSpPr>
            <a:xfrm>
              <a:off x="887185" y="1690688"/>
              <a:ext cx="10417630" cy="3377339"/>
              <a:chOff x="887185" y="1690688"/>
              <a:chExt cx="10417630" cy="3377339"/>
            </a:xfrm>
          </p:grpSpPr>
          <p:sp>
            <p:nvSpPr>
              <p:cNvPr id="13" name="Rectangle 12">
                <a:extLst>
                  <a:ext uri="{FF2B5EF4-FFF2-40B4-BE49-F238E27FC236}">
                    <a16:creationId xmlns:a16="http://schemas.microsoft.com/office/drawing/2014/main" id="{397FDB28-A459-C2D3-A63E-BFE100767ED4}"/>
                  </a:ext>
                </a:extLst>
              </p:cNvPr>
              <p:cNvSpPr/>
              <p:nvPr/>
            </p:nvSpPr>
            <p:spPr>
              <a:xfrm>
                <a:off x="887186" y="1701323"/>
                <a:ext cx="1494811" cy="2203116"/>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tx1"/>
                  </a:solidFill>
                  <a:latin typeface="Calibri" panose="020F0502020204030204" pitchFamily="34" charset="0"/>
                  <a:cs typeface="Calibri" panose="020F0502020204030204" pitchFamily="34" charset="0"/>
                </a:endParaRPr>
              </a:p>
            </p:txBody>
          </p:sp>
          <p:grpSp>
            <p:nvGrpSpPr>
              <p:cNvPr id="9" name="Group 8">
                <a:extLst>
                  <a:ext uri="{FF2B5EF4-FFF2-40B4-BE49-F238E27FC236}">
                    <a16:creationId xmlns:a16="http://schemas.microsoft.com/office/drawing/2014/main" id="{082EFCC0-D786-3F05-E6DF-457FC5E9C198}"/>
                  </a:ext>
                </a:extLst>
              </p:cNvPr>
              <p:cNvGrpSpPr/>
              <p:nvPr/>
            </p:nvGrpSpPr>
            <p:grpSpPr>
              <a:xfrm>
                <a:off x="887185" y="1690688"/>
                <a:ext cx="10417630" cy="3377339"/>
                <a:chOff x="887185" y="1690688"/>
                <a:chExt cx="10417630" cy="3377339"/>
              </a:xfrm>
            </p:grpSpPr>
            <p:grpSp>
              <p:nvGrpSpPr>
                <p:cNvPr id="14" name="Group 13">
                  <a:extLst>
                    <a:ext uri="{FF2B5EF4-FFF2-40B4-BE49-F238E27FC236}">
                      <a16:creationId xmlns:a16="http://schemas.microsoft.com/office/drawing/2014/main" id="{CDFAAF5D-2472-AB6B-E796-2C6CA1B59B27}"/>
                    </a:ext>
                  </a:extLst>
                </p:cNvPr>
                <p:cNvGrpSpPr/>
                <p:nvPr/>
              </p:nvGrpSpPr>
              <p:grpSpPr>
                <a:xfrm>
                  <a:off x="1002711" y="2254017"/>
                  <a:ext cx="1279256" cy="1565742"/>
                  <a:chOff x="4147126" y="3801927"/>
                  <a:chExt cx="2096654" cy="1742751"/>
                </a:xfrm>
              </p:grpSpPr>
              <p:sp>
                <p:nvSpPr>
                  <p:cNvPr id="16" name="Rectangle 15">
                    <a:extLst>
                      <a:ext uri="{FF2B5EF4-FFF2-40B4-BE49-F238E27FC236}">
                        <a16:creationId xmlns:a16="http://schemas.microsoft.com/office/drawing/2014/main" id="{B3307512-6CF1-CC87-9079-71EF6F1F7A27}"/>
                      </a:ext>
                    </a:extLst>
                  </p:cNvPr>
                  <p:cNvSpPr/>
                  <p:nvPr/>
                </p:nvSpPr>
                <p:spPr>
                  <a:xfrm>
                    <a:off x="4147126" y="3801927"/>
                    <a:ext cx="2096654" cy="510000"/>
                  </a:xfrm>
                  <a:prstGeom prst="rect">
                    <a:avLst/>
                  </a:prstGeom>
                  <a:solidFill>
                    <a:schemeClr val="bg1">
                      <a:lumMod val="85000"/>
                    </a:schemeClr>
                  </a:solidFill>
                  <a:ln w="28575"/>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IN" sz="1400" b="1" dirty="0">
                        <a:solidFill>
                          <a:schemeClr val="tx1"/>
                        </a:solidFill>
                        <a:latin typeface="Times New Roman"/>
                        <a:cs typeface="Calibri"/>
                      </a:rPr>
                      <a:t>Text post</a:t>
                    </a:r>
                    <a:r>
                      <a:rPr lang="en-IN" sz="1600" b="1" dirty="0">
                        <a:solidFill>
                          <a:schemeClr val="tx1"/>
                        </a:solidFill>
                        <a:latin typeface="Calibri"/>
                        <a:ea typeface="Calibri"/>
                        <a:cs typeface="Calibri"/>
                      </a:rPr>
                      <a:t>s</a:t>
                    </a:r>
                  </a:p>
                </p:txBody>
              </p:sp>
              <p:sp>
                <p:nvSpPr>
                  <p:cNvPr id="17" name="Rectangle 16">
                    <a:extLst>
                      <a:ext uri="{FF2B5EF4-FFF2-40B4-BE49-F238E27FC236}">
                        <a16:creationId xmlns:a16="http://schemas.microsoft.com/office/drawing/2014/main" id="{B56F72F7-6CD6-49DC-8F99-7FD260DB74AC}"/>
                      </a:ext>
                    </a:extLst>
                  </p:cNvPr>
                  <p:cNvSpPr/>
                  <p:nvPr/>
                </p:nvSpPr>
                <p:spPr>
                  <a:xfrm>
                    <a:off x="4147128" y="5034680"/>
                    <a:ext cx="2096652" cy="509998"/>
                  </a:xfrm>
                  <a:prstGeom prst="rect">
                    <a:avLst/>
                  </a:prstGeom>
                  <a:solidFill>
                    <a:schemeClr val="bg1">
                      <a:lumMod val="85000"/>
                    </a:schemeClr>
                  </a:solidFill>
                  <a:ln w="28575"/>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IN" sz="1400" b="1" dirty="0">
                        <a:solidFill>
                          <a:schemeClr val="tx1"/>
                        </a:solidFill>
                        <a:latin typeface="Times New Roman"/>
                        <a:cs typeface="Calibri"/>
                      </a:rPr>
                      <a:t>Label</a:t>
                    </a:r>
                  </a:p>
                </p:txBody>
              </p:sp>
              <p:sp>
                <p:nvSpPr>
                  <p:cNvPr id="18" name="Rectangle 17">
                    <a:extLst>
                      <a:ext uri="{FF2B5EF4-FFF2-40B4-BE49-F238E27FC236}">
                        <a16:creationId xmlns:a16="http://schemas.microsoft.com/office/drawing/2014/main" id="{08D562E6-60E8-8B37-A13A-FB8A4C691C40}"/>
                      </a:ext>
                    </a:extLst>
                  </p:cNvPr>
                  <p:cNvSpPr/>
                  <p:nvPr/>
                </p:nvSpPr>
                <p:spPr>
                  <a:xfrm>
                    <a:off x="4147126" y="4420608"/>
                    <a:ext cx="2096654" cy="510002"/>
                  </a:xfrm>
                  <a:prstGeom prst="rect">
                    <a:avLst/>
                  </a:prstGeom>
                  <a:solidFill>
                    <a:schemeClr val="bg1">
                      <a:lumMod val="85000"/>
                    </a:schemeClr>
                  </a:solidFill>
                  <a:ln w="28575"/>
                </p:spPr>
                <p:style>
                  <a:lnRef idx="2">
                    <a:schemeClr val="accent3">
                      <a:shade val="15000"/>
                    </a:schemeClr>
                  </a:lnRef>
                  <a:fillRef idx="1">
                    <a:schemeClr val="accent3"/>
                  </a:fillRef>
                  <a:effectRef idx="0">
                    <a:schemeClr val="accent3"/>
                  </a:effectRef>
                  <a:fontRef idx="minor">
                    <a:schemeClr val="lt1"/>
                  </a:fontRef>
                </p:style>
                <p:txBody>
                  <a:bodyPr lIns="91440" tIns="45720" rIns="91440" bIns="45720" rtlCol="0" anchor="ctr"/>
                  <a:lstStyle/>
                  <a:p>
                    <a:pPr algn="ctr"/>
                    <a:r>
                      <a:rPr lang="en-IN" sz="1400" b="1" dirty="0">
                        <a:solidFill>
                          <a:schemeClr val="tx1"/>
                        </a:solidFill>
                        <a:latin typeface="Times New Roman"/>
                        <a:cs typeface="Calibri"/>
                      </a:rPr>
                      <a:t>User Information</a:t>
                    </a:r>
                  </a:p>
                </p:txBody>
              </p:sp>
            </p:grpSp>
            <p:sp>
              <p:nvSpPr>
                <p:cNvPr id="15" name="Rectangle 14">
                  <a:extLst>
                    <a:ext uri="{FF2B5EF4-FFF2-40B4-BE49-F238E27FC236}">
                      <a16:creationId xmlns:a16="http://schemas.microsoft.com/office/drawing/2014/main" id="{7299CBC2-E06C-71F7-D194-7DA49D773949}"/>
                    </a:ext>
                  </a:extLst>
                </p:cNvPr>
                <p:cNvSpPr/>
                <p:nvPr/>
              </p:nvSpPr>
              <p:spPr>
                <a:xfrm>
                  <a:off x="887185" y="1697127"/>
                  <a:ext cx="1494812" cy="458201"/>
                </a:xfrm>
                <a:prstGeom prst="rect">
                  <a:avLst/>
                </a:prstGeom>
                <a:solidFill>
                  <a:schemeClr val="tx2">
                    <a:lumMod val="40000"/>
                    <a:lumOff val="60000"/>
                  </a:schemeClr>
                </a:solidFill>
                <a:ln w="285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IN" sz="1600" b="1" dirty="0">
                      <a:solidFill>
                        <a:schemeClr val="tx1"/>
                      </a:solidFill>
                      <a:latin typeface="Times New Roman"/>
                      <a:cs typeface="Calibri"/>
                    </a:rPr>
                    <a:t>Data Collection</a:t>
                  </a:r>
                </a:p>
              </p:txBody>
            </p:sp>
            <p:grpSp>
              <p:nvGrpSpPr>
                <p:cNvPr id="8" name="Group 7">
                  <a:extLst>
                    <a:ext uri="{FF2B5EF4-FFF2-40B4-BE49-F238E27FC236}">
                      <a16:creationId xmlns:a16="http://schemas.microsoft.com/office/drawing/2014/main" id="{02D7EA02-8F65-4C66-C5B0-5FB1A5311EE6}"/>
                    </a:ext>
                  </a:extLst>
                </p:cNvPr>
                <p:cNvGrpSpPr/>
                <p:nvPr/>
              </p:nvGrpSpPr>
              <p:grpSpPr>
                <a:xfrm>
                  <a:off x="2781093" y="1690688"/>
                  <a:ext cx="8523722" cy="3377339"/>
                  <a:chOff x="2781093" y="1690688"/>
                  <a:chExt cx="8523722" cy="3377339"/>
                </a:xfrm>
              </p:grpSpPr>
              <p:grpSp>
                <p:nvGrpSpPr>
                  <p:cNvPr id="32" name="Group 31">
                    <a:extLst>
                      <a:ext uri="{FF2B5EF4-FFF2-40B4-BE49-F238E27FC236}">
                        <a16:creationId xmlns:a16="http://schemas.microsoft.com/office/drawing/2014/main" id="{EEF3B05F-A012-1D71-C9FD-C5A1C6C52DE7}"/>
                      </a:ext>
                    </a:extLst>
                  </p:cNvPr>
                  <p:cNvGrpSpPr/>
                  <p:nvPr/>
                </p:nvGrpSpPr>
                <p:grpSpPr>
                  <a:xfrm>
                    <a:off x="2781093" y="1701737"/>
                    <a:ext cx="1865790" cy="3019353"/>
                    <a:chOff x="371142" y="2684390"/>
                    <a:chExt cx="2455056" cy="2272214"/>
                  </a:xfrm>
                </p:grpSpPr>
                <p:sp>
                  <p:nvSpPr>
                    <p:cNvPr id="37" name="Rectangle 36">
                      <a:extLst>
                        <a:ext uri="{FF2B5EF4-FFF2-40B4-BE49-F238E27FC236}">
                          <a16:creationId xmlns:a16="http://schemas.microsoft.com/office/drawing/2014/main" id="{C8166CE2-6A45-2447-1BAA-C9CCEC8FA372}"/>
                        </a:ext>
                      </a:extLst>
                    </p:cNvPr>
                    <p:cNvSpPr/>
                    <p:nvPr/>
                  </p:nvSpPr>
                  <p:spPr>
                    <a:xfrm>
                      <a:off x="371142" y="2695479"/>
                      <a:ext cx="2449941" cy="2261125"/>
                    </a:xfrm>
                    <a:prstGeom prst="rect">
                      <a:avLst/>
                    </a:prstGeom>
                    <a:solidFill>
                      <a:schemeClr val="bg1">
                        <a:lumMod val="95000"/>
                      </a:schemeClr>
                    </a:solidFill>
                    <a:ln w="28575">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075AE05C-3495-D12E-31E6-27A74F5B9EA1}"/>
                        </a:ext>
                      </a:extLst>
                    </p:cNvPr>
                    <p:cNvSpPr/>
                    <p:nvPr/>
                  </p:nvSpPr>
                  <p:spPr>
                    <a:xfrm>
                      <a:off x="376256" y="2684390"/>
                      <a:ext cx="2449942" cy="327491"/>
                    </a:xfrm>
                    <a:prstGeom prst="rect">
                      <a:avLst/>
                    </a:prstGeom>
                    <a:solidFill>
                      <a:schemeClr val="tx2">
                        <a:lumMod val="40000"/>
                        <a:lumOff val="60000"/>
                      </a:schemeClr>
                    </a:solidFill>
                    <a:ln w="285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IN" sz="1600" b="1" dirty="0">
                          <a:solidFill>
                            <a:schemeClr val="tx1"/>
                          </a:solidFill>
                          <a:latin typeface="Times New Roman"/>
                          <a:cs typeface="Calibri"/>
                        </a:rPr>
                        <a:t>Data Processing</a:t>
                      </a:r>
                    </a:p>
                  </p:txBody>
                </p:sp>
              </p:grpSp>
              <p:grpSp>
                <p:nvGrpSpPr>
                  <p:cNvPr id="27" name="Group 26">
                    <a:extLst>
                      <a:ext uri="{FF2B5EF4-FFF2-40B4-BE49-F238E27FC236}">
                        <a16:creationId xmlns:a16="http://schemas.microsoft.com/office/drawing/2014/main" id="{51624575-882F-74D1-1B2C-CA4B3505C7D1}"/>
                      </a:ext>
                    </a:extLst>
                  </p:cNvPr>
                  <p:cNvGrpSpPr/>
                  <p:nvPr/>
                </p:nvGrpSpPr>
                <p:grpSpPr>
                  <a:xfrm>
                    <a:off x="2879945" y="2257065"/>
                    <a:ext cx="1682484" cy="2230245"/>
                    <a:chOff x="2965738" y="2374838"/>
                    <a:chExt cx="1712015" cy="2230245"/>
                  </a:xfrm>
                </p:grpSpPr>
                <p:sp>
                  <p:nvSpPr>
                    <p:cNvPr id="34" name="Rectangle 33">
                      <a:extLst>
                        <a:ext uri="{FF2B5EF4-FFF2-40B4-BE49-F238E27FC236}">
                          <a16:creationId xmlns:a16="http://schemas.microsoft.com/office/drawing/2014/main" id="{4888D0A9-BB45-389F-9627-5C86AD0BB415}"/>
                        </a:ext>
                      </a:extLst>
                    </p:cNvPr>
                    <p:cNvSpPr/>
                    <p:nvPr/>
                  </p:nvSpPr>
                  <p:spPr>
                    <a:xfrm>
                      <a:off x="2965738" y="2374838"/>
                      <a:ext cx="1712015" cy="456649"/>
                    </a:xfrm>
                    <a:prstGeom prst="rect">
                      <a:avLst/>
                    </a:prstGeom>
                    <a:solidFill>
                      <a:schemeClr val="bg1">
                        <a:lumMod val="85000"/>
                      </a:schemeClr>
                    </a:solidFill>
                    <a:ln w="28575">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Text cleaning</a:t>
                      </a:r>
                    </a:p>
                  </p:txBody>
                </p:sp>
                <p:sp>
                  <p:nvSpPr>
                    <p:cNvPr id="36" name="Rectangle 35">
                      <a:extLst>
                        <a:ext uri="{FF2B5EF4-FFF2-40B4-BE49-F238E27FC236}">
                          <a16:creationId xmlns:a16="http://schemas.microsoft.com/office/drawing/2014/main" id="{135A58A7-FC56-A1CC-2F47-C6283EB8B81D}"/>
                        </a:ext>
                      </a:extLst>
                    </p:cNvPr>
                    <p:cNvSpPr/>
                    <p:nvPr/>
                  </p:nvSpPr>
                  <p:spPr>
                    <a:xfrm>
                      <a:off x="2965738" y="2982692"/>
                      <a:ext cx="1712014" cy="456649"/>
                    </a:xfrm>
                    <a:prstGeom prst="rect">
                      <a:avLst/>
                    </a:prstGeom>
                    <a:solidFill>
                      <a:schemeClr val="bg1">
                        <a:lumMod val="85000"/>
                      </a:schemeClr>
                    </a:solidFill>
                    <a:ln w="28575">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Tokenization</a:t>
                      </a:r>
                    </a:p>
                  </p:txBody>
                </p:sp>
                <p:sp>
                  <p:nvSpPr>
                    <p:cNvPr id="44" name="Rectangle 43">
                      <a:extLst>
                        <a:ext uri="{FF2B5EF4-FFF2-40B4-BE49-F238E27FC236}">
                          <a16:creationId xmlns:a16="http://schemas.microsoft.com/office/drawing/2014/main" id="{A0456008-DED0-48FF-0D4D-B9024AA03A6F}"/>
                        </a:ext>
                      </a:extLst>
                    </p:cNvPr>
                    <p:cNvSpPr/>
                    <p:nvPr/>
                  </p:nvSpPr>
                  <p:spPr>
                    <a:xfrm>
                      <a:off x="2965739" y="3565563"/>
                      <a:ext cx="1712013" cy="456649"/>
                    </a:xfrm>
                    <a:prstGeom prst="rect">
                      <a:avLst/>
                    </a:prstGeom>
                    <a:solidFill>
                      <a:schemeClr val="bg1">
                        <a:lumMod val="85000"/>
                      </a:schemeClr>
                    </a:solidFill>
                    <a:ln w="28575">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Text Vectorization</a:t>
                      </a:r>
                    </a:p>
                  </p:txBody>
                </p:sp>
                <p:sp>
                  <p:nvSpPr>
                    <p:cNvPr id="45" name="Rectangle 44">
                      <a:extLst>
                        <a:ext uri="{FF2B5EF4-FFF2-40B4-BE49-F238E27FC236}">
                          <a16:creationId xmlns:a16="http://schemas.microsoft.com/office/drawing/2014/main" id="{F52FD943-0404-B3D2-5815-46E9847DEF10}"/>
                        </a:ext>
                      </a:extLst>
                    </p:cNvPr>
                    <p:cNvSpPr/>
                    <p:nvPr/>
                  </p:nvSpPr>
                  <p:spPr>
                    <a:xfrm>
                      <a:off x="2965739" y="4148434"/>
                      <a:ext cx="1712013" cy="456649"/>
                    </a:xfrm>
                    <a:prstGeom prst="rect">
                      <a:avLst/>
                    </a:prstGeom>
                    <a:solidFill>
                      <a:schemeClr val="bg1">
                        <a:lumMod val="85000"/>
                      </a:schemeClr>
                    </a:solidFill>
                    <a:ln w="28575">
                      <a:solidFill>
                        <a:schemeClr val="tx1">
                          <a:lumMod val="95000"/>
                          <a:lumOff val="5000"/>
                        </a:schemeClr>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Label Encoding</a:t>
                      </a:r>
                    </a:p>
                  </p:txBody>
                </p:sp>
              </p:grpSp>
              <p:grpSp>
                <p:nvGrpSpPr>
                  <p:cNvPr id="7" name="Group 6">
                    <a:extLst>
                      <a:ext uri="{FF2B5EF4-FFF2-40B4-BE49-F238E27FC236}">
                        <a16:creationId xmlns:a16="http://schemas.microsoft.com/office/drawing/2014/main" id="{42E0A175-9A03-412B-5EDD-FF7DE2684405}"/>
                      </a:ext>
                    </a:extLst>
                  </p:cNvPr>
                  <p:cNvGrpSpPr/>
                  <p:nvPr/>
                </p:nvGrpSpPr>
                <p:grpSpPr>
                  <a:xfrm>
                    <a:off x="5063518" y="1690688"/>
                    <a:ext cx="6241297" cy="3377339"/>
                    <a:chOff x="5063518" y="1690688"/>
                    <a:chExt cx="6241297" cy="3377339"/>
                  </a:xfrm>
                </p:grpSpPr>
                <p:grpSp>
                  <p:nvGrpSpPr>
                    <p:cNvPr id="52" name="Group 51">
                      <a:extLst>
                        <a:ext uri="{FF2B5EF4-FFF2-40B4-BE49-F238E27FC236}">
                          <a16:creationId xmlns:a16="http://schemas.microsoft.com/office/drawing/2014/main" id="{0BD29406-8CDA-A4E8-2C77-3B4AE8A87FFE}"/>
                        </a:ext>
                      </a:extLst>
                    </p:cNvPr>
                    <p:cNvGrpSpPr/>
                    <p:nvPr/>
                  </p:nvGrpSpPr>
                  <p:grpSpPr>
                    <a:xfrm>
                      <a:off x="5063518" y="1706047"/>
                      <a:ext cx="1688153" cy="2116624"/>
                      <a:chOff x="5997799" y="2264108"/>
                      <a:chExt cx="2045304" cy="1547658"/>
                    </a:xfrm>
                  </p:grpSpPr>
                  <p:sp>
                    <p:nvSpPr>
                      <p:cNvPr id="31" name="Rectangle 30">
                        <a:extLst>
                          <a:ext uri="{FF2B5EF4-FFF2-40B4-BE49-F238E27FC236}">
                            <a16:creationId xmlns:a16="http://schemas.microsoft.com/office/drawing/2014/main" id="{20252A91-FFEF-B099-E129-F567CD8114FA}"/>
                          </a:ext>
                        </a:extLst>
                      </p:cNvPr>
                      <p:cNvSpPr/>
                      <p:nvPr/>
                    </p:nvSpPr>
                    <p:spPr>
                      <a:xfrm>
                        <a:off x="5997799" y="2264108"/>
                        <a:ext cx="2045304" cy="361433"/>
                      </a:xfrm>
                      <a:prstGeom prst="rect">
                        <a:avLst/>
                      </a:prstGeom>
                      <a:solidFill>
                        <a:schemeClr val="tx2">
                          <a:lumMod val="40000"/>
                          <a:lumOff val="60000"/>
                        </a:schemeClr>
                      </a:solidFill>
                      <a:ln w="285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IN" sz="1500" b="1" dirty="0">
                            <a:solidFill>
                              <a:schemeClr val="tx1"/>
                            </a:solidFill>
                            <a:latin typeface="Times New Roman"/>
                            <a:cs typeface="Calibri"/>
                          </a:rPr>
                          <a:t>Model Development</a:t>
                        </a:r>
                      </a:p>
                    </p:txBody>
                  </p:sp>
                  <p:sp>
                    <p:nvSpPr>
                      <p:cNvPr id="25" name="Rectangle 24">
                        <a:extLst>
                          <a:ext uri="{FF2B5EF4-FFF2-40B4-BE49-F238E27FC236}">
                            <a16:creationId xmlns:a16="http://schemas.microsoft.com/office/drawing/2014/main" id="{97831D7C-41E4-DC33-EB49-B142B5C389C5}"/>
                          </a:ext>
                        </a:extLst>
                      </p:cNvPr>
                      <p:cNvSpPr/>
                      <p:nvPr/>
                    </p:nvSpPr>
                    <p:spPr>
                      <a:xfrm>
                        <a:off x="6146984" y="2681172"/>
                        <a:ext cx="1743174" cy="340178"/>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IN" sz="1400" b="1" dirty="0">
                            <a:solidFill>
                              <a:schemeClr val="tx1"/>
                            </a:solidFill>
                            <a:latin typeface="Times New Roman"/>
                            <a:ea typeface="Calibri"/>
                            <a:cs typeface="Calibri"/>
                          </a:rPr>
                          <a:t>Machine Learning</a:t>
                        </a:r>
                      </a:p>
                    </p:txBody>
                  </p:sp>
                  <p:sp>
                    <p:nvSpPr>
                      <p:cNvPr id="42" name="Rectangle 41">
                        <a:extLst>
                          <a:ext uri="{FF2B5EF4-FFF2-40B4-BE49-F238E27FC236}">
                            <a16:creationId xmlns:a16="http://schemas.microsoft.com/office/drawing/2014/main" id="{EB23CBEA-E39D-2588-596C-338C54A1EDD0}"/>
                          </a:ext>
                        </a:extLst>
                      </p:cNvPr>
                      <p:cNvSpPr/>
                      <p:nvPr/>
                    </p:nvSpPr>
                    <p:spPr>
                      <a:xfrm>
                        <a:off x="6146545" y="3088555"/>
                        <a:ext cx="1743613" cy="340179"/>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IN" sz="1400" b="1" dirty="0">
                            <a:solidFill>
                              <a:schemeClr val="tx1"/>
                            </a:solidFill>
                            <a:latin typeface="Times New Roman"/>
                            <a:ea typeface="Calibri"/>
                            <a:cs typeface="Calibri"/>
                          </a:rPr>
                          <a:t>Hybrid Deep learning</a:t>
                        </a:r>
                      </a:p>
                    </p:txBody>
                  </p:sp>
                  <p:sp>
                    <p:nvSpPr>
                      <p:cNvPr id="43" name="Rectangle 42">
                        <a:extLst>
                          <a:ext uri="{FF2B5EF4-FFF2-40B4-BE49-F238E27FC236}">
                            <a16:creationId xmlns:a16="http://schemas.microsoft.com/office/drawing/2014/main" id="{DB8C0C35-F399-237D-1FFC-B0BBA4C55EDF}"/>
                          </a:ext>
                        </a:extLst>
                      </p:cNvPr>
                      <p:cNvSpPr/>
                      <p:nvPr/>
                    </p:nvSpPr>
                    <p:spPr>
                      <a:xfrm>
                        <a:off x="6146545" y="3495438"/>
                        <a:ext cx="1731622" cy="316328"/>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pPr algn="ctr"/>
                        <a:r>
                          <a:rPr lang="en-IN" sz="1400" b="1" dirty="0">
                            <a:solidFill>
                              <a:schemeClr val="tx1"/>
                            </a:solidFill>
                            <a:latin typeface="Times New Roman"/>
                            <a:cs typeface="Calibri"/>
                          </a:rPr>
                          <a:t>Training the Model</a:t>
                        </a:r>
                      </a:p>
                    </p:txBody>
                  </p:sp>
                </p:grpSp>
                <p:grpSp>
                  <p:nvGrpSpPr>
                    <p:cNvPr id="6" name="Group 5">
                      <a:extLst>
                        <a:ext uri="{FF2B5EF4-FFF2-40B4-BE49-F238E27FC236}">
                          <a16:creationId xmlns:a16="http://schemas.microsoft.com/office/drawing/2014/main" id="{9AB84159-5F03-1BB4-EC87-213A4AAF6908}"/>
                        </a:ext>
                      </a:extLst>
                    </p:cNvPr>
                    <p:cNvGrpSpPr/>
                    <p:nvPr/>
                  </p:nvGrpSpPr>
                  <p:grpSpPr>
                    <a:xfrm>
                      <a:off x="7217059" y="1690688"/>
                      <a:ext cx="4087756" cy="3377339"/>
                      <a:chOff x="7217059" y="1690688"/>
                      <a:chExt cx="4087756" cy="3377339"/>
                    </a:xfrm>
                  </p:grpSpPr>
                  <p:grpSp>
                    <p:nvGrpSpPr>
                      <p:cNvPr id="11" name="Group 10">
                        <a:extLst>
                          <a:ext uri="{FF2B5EF4-FFF2-40B4-BE49-F238E27FC236}">
                            <a16:creationId xmlns:a16="http://schemas.microsoft.com/office/drawing/2014/main" id="{25E99A4F-1786-EDF6-330D-1170208DC159}"/>
                          </a:ext>
                        </a:extLst>
                      </p:cNvPr>
                      <p:cNvGrpSpPr/>
                      <p:nvPr/>
                    </p:nvGrpSpPr>
                    <p:grpSpPr>
                      <a:xfrm>
                        <a:off x="7217059" y="1697745"/>
                        <a:ext cx="1688153" cy="3370282"/>
                        <a:chOff x="-2862039" y="2681116"/>
                        <a:chExt cx="2449941" cy="2532233"/>
                      </a:xfrm>
                    </p:grpSpPr>
                    <p:sp>
                      <p:nvSpPr>
                        <p:cNvPr id="39" name="Rectangle 38">
                          <a:extLst>
                            <a:ext uri="{FF2B5EF4-FFF2-40B4-BE49-F238E27FC236}">
                              <a16:creationId xmlns:a16="http://schemas.microsoft.com/office/drawing/2014/main" id="{72A42E0A-4A9D-7E00-D17A-B70DF39D1F9C}"/>
                            </a:ext>
                          </a:extLst>
                        </p:cNvPr>
                        <p:cNvSpPr/>
                        <p:nvPr/>
                      </p:nvSpPr>
                      <p:spPr>
                        <a:xfrm>
                          <a:off x="-2862039" y="2718366"/>
                          <a:ext cx="2449941" cy="2494983"/>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911C3D98-0E97-1AEA-FD7F-53C821CB9A56}"/>
                            </a:ext>
                          </a:extLst>
                        </p:cNvPr>
                        <p:cNvSpPr/>
                        <p:nvPr/>
                      </p:nvSpPr>
                      <p:spPr>
                        <a:xfrm>
                          <a:off x="-2862039" y="2681116"/>
                          <a:ext cx="2449941" cy="409186"/>
                        </a:xfrm>
                        <a:prstGeom prst="rect">
                          <a:avLst/>
                        </a:prstGeom>
                        <a:solidFill>
                          <a:schemeClr val="tx2">
                            <a:lumMod val="40000"/>
                            <a:lumOff val="60000"/>
                          </a:schemeClr>
                        </a:solidFill>
                        <a:ln w="285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IN" sz="1600" b="1" dirty="0">
                              <a:solidFill>
                                <a:schemeClr val="tx1"/>
                              </a:solidFill>
                              <a:latin typeface="Times New Roman"/>
                              <a:cs typeface="Calibri"/>
                            </a:rPr>
                            <a:t>Model Evaluation</a:t>
                          </a:r>
                        </a:p>
                      </p:txBody>
                    </p:sp>
                  </p:grpSp>
                  <p:grpSp>
                    <p:nvGrpSpPr>
                      <p:cNvPr id="47" name="Group 46">
                        <a:extLst>
                          <a:ext uri="{FF2B5EF4-FFF2-40B4-BE49-F238E27FC236}">
                            <a16:creationId xmlns:a16="http://schemas.microsoft.com/office/drawing/2014/main" id="{32A188EE-DE3C-1D1B-DF80-298706F74C4D}"/>
                          </a:ext>
                        </a:extLst>
                      </p:cNvPr>
                      <p:cNvGrpSpPr/>
                      <p:nvPr/>
                    </p:nvGrpSpPr>
                    <p:grpSpPr>
                      <a:xfrm>
                        <a:off x="7366689" y="2336480"/>
                        <a:ext cx="1378205" cy="2616989"/>
                        <a:chOff x="7029071" y="2440776"/>
                        <a:chExt cx="1669784" cy="1913520"/>
                      </a:xfrm>
                    </p:grpSpPr>
                    <p:sp>
                      <p:nvSpPr>
                        <p:cNvPr id="19" name="Rectangle 18">
                          <a:extLst>
                            <a:ext uri="{FF2B5EF4-FFF2-40B4-BE49-F238E27FC236}">
                              <a16:creationId xmlns:a16="http://schemas.microsoft.com/office/drawing/2014/main" id="{6E6EC75A-87B0-E945-5046-BC255D3424F0}"/>
                            </a:ext>
                          </a:extLst>
                        </p:cNvPr>
                        <p:cNvSpPr/>
                        <p:nvPr/>
                      </p:nvSpPr>
                      <p:spPr>
                        <a:xfrm>
                          <a:off x="7043927" y="2440776"/>
                          <a:ext cx="1654928" cy="318801"/>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Accuracy</a:t>
                          </a:r>
                        </a:p>
                      </p:txBody>
                    </p:sp>
                    <p:sp>
                      <p:nvSpPr>
                        <p:cNvPr id="20" name="Rectangle 19">
                          <a:extLst>
                            <a:ext uri="{FF2B5EF4-FFF2-40B4-BE49-F238E27FC236}">
                              <a16:creationId xmlns:a16="http://schemas.microsoft.com/office/drawing/2014/main" id="{9D9F654F-30B6-DE13-FB42-33F93265647E}"/>
                            </a:ext>
                          </a:extLst>
                        </p:cNvPr>
                        <p:cNvSpPr/>
                        <p:nvPr/>
                      </p:nvSpPr>
                      <p:spPr>
                        <a:xfrm>
                          <a:off x="7043922" y="3236646"/>
                          <a:ext cx="1654933" cy="303537"/>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Recall</a:t>
                          </a:r>
                        </a:p>
                      </p:txBody>
                    </p:sp>
                    <p:sp>
                      <p:nvSpPr>
                        <p:cNvPr id="21" name="Rectangle 20">
                          <a:extLst>
                            <a:ext uri="{FF2B5EF4-FFF2-40B4-BE49-F238E27FC236}">
                              <a16:creationId xmlns:a16="http://schemas.microsoft.com/office/drawing/2014/main" id="{DE9EDA89-726A-156C-F100-D28C0114C9A2}"/>
                            </a:ext>
                          </a:extLst>
                        </p:cNvPr>
                        <p:cNvSpPr/>
                        <p:nvPr/>
                      </p:nvSpPr>
                      <p:spPr>
                        <a:xfrm>
                          <a:off x="7029071" y="2834714"/>
                          <a:ext cx="1654935" cy="318801"/>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Precision</a:t>
                          </a:r>
                        </a:p>
                      </p:txBody>
                    </p:sp>
                    <p:sp>
                      <p:nvSpPr>
                        <p:cNvPr id="22" name="Rectangle 21">
                          <a:extLst>
                            <a:ext uri="{FF2B5EF4-FFF2-40B4-BE49-F238E27FC236}">
                              <a16:creationId xmlns:a16="http://schemas.microsoft.com/office/drawing/2014/main" id="{0C2BE00D-B9C9-4983-9402-CBABCB0D2E27}"/>
                            </a:ext>
                          </a:extLst>
                        </p:cNvPr>
                        <p:cNvSpPr/>
                        <p:nvPr/>
                      </p:nvSpPr>
                      <p:spPr>
                        <a:xfrm>
                          <a:off x="7043922" y="3615501"/>
                          <a:ext cx="1642504" cy="318801"/>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F1 Score</a:t>
                          </a:r>
                        </a:p>
                      </p:txBody>
                    </p:sp>
                    <p:sp>
                      <p:nvSpPr>
                        <p:cNvPr id="41" name="Rectangle 40">
                          <a:extLst>
                            <a:ext uri="{FF2B5EF4-FFF2-40B4-BE49-F238E27FC236}">
                              <a16:creationId xmlns:a16="http://schemas.microsoft.com/office/drawing/2014/main" id="{28E6FB2E-DCD4-9456-87D3-20F98BC92595}"/>
                            </a:ext>
                          </a:extLst>
                        </p:cNvPr>
                        <p:cNvSpPr/>
                        <p:nvPr/>
                      </p:nvSpPr>
                      <p:spPr>
                        <a:xfrm>
                          <a:off x="7043922" y="4047210"/>
                          <a:ext cx="1654933" cy="307086"/>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Confusion Matrix</a:t>
                          </a:r>
                        </a:p>
                      </p:txBody>
                    </p:sp>
                  </p:grpSp>
                  <p:grpSp>
                    <p:nvGrpSpPr>
                      <p:cNvPr id="5" name="Group 4">
                        <a:extLst>
                          <a:ext uri="{FF2B5EF4-FFF2-40B4-BE49-F238E27FC236}">
                            <a16:creationId xmlns:a16="http://schemas.microsoft.com/office/drawing/2014/main" id="{2C78AE09-6235-4A72-E284-C674323AF0E9}"/>
                          </a:ext>
                        </a:extLst>
                      </p:cNvPr>
                      <p:cNvGrpSpPr/>
                      <p:nvPr/>
                    </p:nvGrpSpPr>
                    <p:grpSpPr>
                      <a:xfrm>
                        <a:off x="9442912" y="1690688"/>
                        <a:ext cx="1861903" cy="1927167"/>
                        <a:chOff x="9442912" y="1690688"/>
                        <a:chExt cx="1861903" cy="1927167"/>
                      </a:xfrm>
                    </p:grpSpPr>
                    <p:sp>
                      <p:nvSpPr>
                        <p:cNvPr id="62" name="Rectangle 61">
                          <a:extLst>
                            <a:ext uri="{FF2B5EF4-FFF2-40B4-BE49-F238E27FC236}">
                              <a16:creationId xmlns:a16="http://schemas.microsoft.com/office/drawing/2014/main" id="{86B2D527-41D3-13EE-97BB-A221E64045FB}"/>
                            </a:ext>
                          </a:extLst>
                        </p:cNvPr>
                        <p:cNvSpPr/>
                        <p:nvPr/>
                      </p:nvSpPr>
                      <p:spPr>
                        <a:xfrm>
                          <a:off x="9442912" y="1697127"/>
                          <a:ext cx="1861903" cy="1920728"/>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A7DB1A44-D9EF-A9DB-AE83-715CD7F6BD57}"/>
                            </a:ext>
                          </a:extLst>
                        </p:cNvPr>
                        <p:cNvSpPr/>
                        <p:nvPr/>
                      </p:nvSpPr>
                      <p:spPr>
                        <a:xfrm>
                          <a:off x="9453053" y="1690688"/>
                          <a:ext cx="1841622" cy="551664"/>
                        </a:xfrm>
                        <a:prstGeom prst="rect">
                          <a:avLst/>
                        </a:prstGeom>
                        <a:solidFill>
                          <a:schemeClr val="tx2">
                            <a:lumMod val="40000"/>
                            <a:lumOff val="60000"/>
                          </a:schemeClr>
                        </a:solidFill>
                        <a:ln w="285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45720" rtlCol="0" anchor="ctr"/>
                        <a:lstStyle/>
                        <a:p>
                          <a:pPr algn="ctr"/>
                          <a:r>
                            <a:rPr lang="en-IN" sz="1600" b="1" dirty="0">
                              <a:solidFill>
                                <a:schemeClr val="tx1"/>
                              </a:solidFill>
                              <a:latin typeface="Times New Roman"/>
                              <a:cs typeface="Calibri"/>
                            </a:rPr>
                            <a:t>Inference System Integration</a:t>
                          </a:r>
                        </a:p>
                      </p:txBody>
                    </p:sp>
                    <p:grpSp>
                      <p:nvGrpSpPr>
                        <p:cNvPr id="3" name="Group 2">
                          <a:extLst>
                            <a:ext uri="{FF2B5EF4-FFF2-40B4-BE49-F238E27FC236}">
                              <a16:creationId xmlns:a16="http://schemas.microsoft.com/office/drawing/2014/main" id="{16AA934B-6263-9BD5-95B0-2E3F2890F55D}"/>
                            </a:ext>
                          </a:extLst>
                        </p:cNvPr>
                        <p:cNvGrpSpPr/>
                        <p:nvPr/>
                      </p:nvGrpSpPr>
                      <p:grpSpPr>
                        <a:xfrm>
                          <a:off x="9537722" y="2366341"/>
                          <a:ext cx="1688152" cy="1104359"/>
                          <a:chOff x="9537722" y="2366341"/>
                          <a:chExt cx="1688152" cy="1104359"/>
                        </a:xfrm>
                      </p:grpSpPr>
                      <p:sp>
                        <p:nvSpPr>
                          <p:cNvPr id="55" name="Rectangle 54">
                            <a:extLst>
                              <a:ext uri="{FF2B5EF4-FFF2-40B4-BE49-F238E27FC236}">
                                <a16:creationId xmlns:a16="http://schemas.microsoft.com/office/drawing/2014/main" id="{78062C56-F009-0454-11D2-9ACF62F18C01}"/>
                              </a:ext>
                            </a:extLst>
                          </p:cNvPr>
                          <p:cNvSpPr/>
                          <p:nvPr/>
                        </p:nvSpPr>
                        <p:spPr>
                          <a:xfrm>
                            <a:off x="9537722" y="2366341"/>
                            <a:ext cx="1688152" cy="486812"/>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Real - Time Data Input</a:t>
                            </a:r>
                          </a:p>
                        </p:txBody>
                      </p:sp>
                      <p:sp>
                        <p:nvSpPr>
                          <p:cNvPr id="56" name="Rectangle 55">
                            <a:extLst>
                              <a:ext uri="{FF2B5EF4-FFF2-40B4-BE49-F238E27FC236}">
                                <a16:creationId xmlns:a16="http://schemas.microsoft.com/office/drawing/2014/main" id="{C1E56180-7A7B-8F61-2384-A6FE6EC8FDCC}"/>
                              </a:ext>
                            </a:extLst>
                          </p:cNvPr>
                          <p:cNvSpPr/>
                          <p:nvPr/>
                        </p:nvSpPr>
                        <p:spPr>
                          <a:xfrm>
                            <a:off x="9537722" y="2983888"/>
                            <a:ext cx="1688152" cy="486812"/>
                          </a:xfrm>
                          <a:prstGeom prst="rect">
                            <a:avLst/>
                          </a:prstGeom>
                          <a:solidFill>
                            <a:schemeClr val="bg1">
                              <a:lumMod val="85000"/>
                            </a:schemeClr>
                          </a:solidFill>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600" b="1" dirty="0">
                                <a:solidFill>
                                  <a:schemeClr val="tx1"/>
                                </a:solidFill>
                                <a:latin typeface="Calibri" panose="020F0502020204030204" pitchFamily="34" charset="0"/>
                                <a:cs typeface="Calibri" panose="020F0502020204030204" pitchFamily="34" charset="0"/>
                              </a:rPr>
                              <a:t>CLSTM Layer</a:t>
                            </a:r>
                          </a:p>
                        </p:txBody>
                      </p:sp>
                    </p:grpSp>
                  </p:grpSp>
                </p:grpSp>
              </p:grpSp>
            </p:grpSp>
          </p:grpSp>
        </p:grpSp>
        <p:sp>
          <p:nvSpPr>
            <p:cNvPr id="65" name="Arrow: Right 64">
              <a:extLst>
                <a:ext uri="{FF2B5EF4-FFF2-40B4-BE49-F238E27FC236}">
                  <a16:creationId xmlns:a16="http://schemas.microsoft.com/office/drawing/2014/main" id="{3808C7A1-02F5-2002-0457-302370914DA8}"/>
                </a:ext>
              </a:extLst>
            </p:cNvPr>
            <p:cNvSpPr/>
            <p:nvPr/>
          </p:nvSpPr>
          <p:spPr>
            <a:xfrm>
              <a:off x="4723566" y="3031569"/>
              <a:ext cx="269700" cy="141328"/>
            </a:xfrm>
            <a:prstGeom prst="right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a:solidFill>
                  <a:schemeClr val="tx1"/>
                </a:solidFill>
                <a:latin typeface="Calibri" panose="020F0502020204030204" pitchFamily="34" charset="0"/>
                <a:cs typeface="Calibri" panose="020F0502020204030204" pitchFamily="34" charset="0"/>
              </a:endParaRPr>
            </a:p>
          </p:txBody>
        </p:sp>
        <p:sp>
          <p:nvSpPr>
            <p:cNvPr id="66" name="Arrow: Right 65">
              <a:extLst>
                <a:ext uri="{FF2B5EF4-FFF2-40B4-BE49-F238E27FC236}">
                  <a16:creationId xmlns:a16="http://schemas.microsoft.com/office/drawing/2014/main" id="{40DC907D-27FD-496B-470E-1C5496A85335}"/>
                </a:ext>
              </a:extLst>
            </p:cNvPr>
            <p:cNvSpPr/>
            <p:nvPr/>
          </p:nvSpPr>
          <p:spPr>
            <a:xfrm>
              <a:off x="6841673" y="2975155"/>
              <a:ext cx="269700" cy="141328"/>
            </a:xfrm>
            <a:prstGeom prst="right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Calibri" panose="020F0502020204030204" pitchFamily="34" charset="0"/>
                <a:cs typeface="Calibri" panose="020F0502020204030204" pitchFamily="34" charset="0"/>
              </a:endParaRPr>
            </a:p>
          </p:txBody>
        </p:sp>
        <p:sp>
          <p:nvSpPr>
            <p:cNvPr id="67" name="Arrow: Right 66">
              <a:extLst>
                <a:ext uri="{FF2B5EF4-FFF2-40B4-BE49-F238E27FC236}">
                  <a16:creationId xmlns:a16="http://schemas.microsoft.com/office/drawing/2014/main" id="{023ECC6C-4B72-606C-06A3-0C8F3A1C2E11}"/>
                </a:ext>
              </a:extLst>
            </p:cNvPr>
            <p:cNvSpPr/>
            <p:nvPr/>
          </p:nvSpPr>
          <p:spPr>
            <a:xfrm>
              <a:off x="9011523" y="2958352"/>
              <a:ext cx="269700" cy="141328"/>
            </a:xfrm>
            <a:prstGeom prst="right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b="1" dirty="0">
                <a:solidFill>
                  <a:schemeClr val="tx1"/>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2344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9C2B0C-2C68-5466-7EF9-F8806207C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F6E9E8-524E-BB3C-A0D1-31EB7520A3A5}"/>
              </a:ext>
            </a:extLst>
          </p:cNvPr>
          <p:cNvSpPr>
            <a:spLocks noGrp="1"/>
          </p:cNvSpPr>
          <p:nvPr>
            <p:ph type="title"/>
          </p:nvPr>
        </p:nvSpPr>
        <p:spPr/>
        <p:txBody>
          <a:bodyPr/>
          <a:lstStyle/>
          <a:p>
            <a:r>
              <a:rPr lang="en-IN" b="1" dirty="0">
                <a:latin typeface="Times New Roman"/>
                <a:cs typeface="Times New Roman"/>
              </a:rPr>
              <a:t>Results</a:t>
            </a:r>
            <a:br>
              <a:rPr lang="en-IN" b="1" dirty="0">
                <a:latin typeface="Times New Roman"/>
                <a:cs typeface="Times New Roman"/>
              </a:rPr>
            </a:br>
            <a:endParaRPr lang="en-IN" b="1" dirty="0">
              <a:latin typeface="Times New Roman"/>
              <a:cs typeface="Times New Roman"/>
            </a:endParaRPr>
          </a:p>
        </p:txBody>
      </p:sp>
      <p:cxnSp>
        <p:nvCxnSpPr>
          <p:cNvPr id="5" name="Straight Connector 4">
            <a:extLst>
              <a:ext uri="{FF2B5EF4-FFF2-40B4-BE49-F238E27FC236}">
                <a16:creationId xmlns:a16="http://schemas.microsoft.com/office/drawing/2014/main" id="{E6012544-496B-341A-57D4-1EC46EB14ED6}"/>
              </a:ext>
            </a:extLst>
          </p:cNvPr>
          <p:cNvCxnSpPr>
            <a:cxnSpLocks/>
          </p:cNvCxnSpPr>
          <p:nvPr/>
        </p:nvCxnSpPr>
        <p:spPr>
          <a:xfrm>
            <a:off x="887185" y="985381"/>
            <a:ext cx="10417629" cy="87085"/>
          </a:xfrm>
          <a:prstGeom prst="line">
            <a:avLst/>
          </a:prstGeom>
        </p:spPr>
        <p:style>
          <a:lnRef idx="3">
            <a:schemeClr val="dk1"/>
          </a:lnRef>
          <a:fillRef idx="0">
            <a:schemeClr val="dk1"/>
          </a:fillRef>
          <a:effectRef idx="2">
            <a:schemeClr val="dk1"/>
          </a:effectRef>
          <a:fontRef idx="minor">
            <a:schemeClr val="tx1"/>
          </a:fontRef>
        </p:style>
      </p:cxnSp>
      <p:graphicFrame>
        <p:nvGraphicFramePr>
          <p:cNvPr id="3" name="Table 2">
            <a:extLst>
              <a:ext uri="{FF2B5EF4-FFF2-40B4-BE49-F238E27FC236}">
                <a16:creationId xmlns:a16="http://schemas.microsoft.com/office/drawing/2014/main" id="{F497BAC6-70F1-8D1A-739C-0C0499EEBE11}"/>
              </a:ext>
            </a:extLst>
          </p:cNvPr>
          <p:cNvGraphicFramePr>
            <a:graphicFrameLocks noGrp="1"/>
          </p:cNvGraphicFramePr>
          <p:nvPr>
            <p:extLst>
              <p:ext uri="{D42A27DB-BD31-4B8C-83A1-F6EECF244321}">
                <p14:modId xmlns:p14="http://schemas.microsoft.com/office/powerpoint/2010/main" val="2760461793"/>
              </p:ext>
            </p:extLst>
          </p:nvPr>
        </p:nvGraphicFramePr>
        <p:xfrm>
          <a:off x="1678076" y="1909186"/>
          <a:ext cx="8782818" cy="2793300"/>
        </p:xfrm>
        <a:graphic>
          <a:graphicData uri="http://schemas.openxmlformats.org/drawingml/2006/table">
            <a:tbl>
              <a:tblPr firstRow="1" bandRow="1">
                <a:tableStyleId>{9D7B26C5-4107-4FEC-AEDC-1716B250A1EF}</a:tableStyleId>
              </a:tblPr>
              <a:tblGrid>
                <a:gridCol w="2927606">
                  <a:extLst>
                    <a:ext uri="{9D8B030D-6E8A-4147-A177-3AD203B41FA5}">
                      <a16:colId xmlns:a16="http://schemas.microsoft.com/office/drawing/2014/main" val="3653092959"/>
                    </a:ext>
                  </a:extLst>
                </a:gridCol>
                <a:gridCol w="2927606">
                  <a:extLst>
                    <a:ext uri="{9D8B030D-6E8A-4147-A177-3AD203B41FA5}">
                      <a16:colId xmlns:a16="http://schemas.microsoft.com/office/drawing/2014/main" val="3388262541"/>
                    </a:ext>
                  </a:extLst>
                </a:gridCol>
                <a:gridCol w="2927606">
                  <a:extLst>
                    <a:ext uri="{9D8B030D-6E8A-4147-A177-3AD203B41FA5}">
                      <a16:colId xmlns:a16="http://schemas.microsoft.com/office/drawing/2014/main" val="2446919204"/>
                    </a:ext>
                  </a:extLst>
                </a:gridCol>
              </a:tblGrid>
              <a:tr h="558660">
                <a:tc>
                  <a:txBody>
                    <a:bodyPr/>
                    <a:lstStyle/>
                    <a:p>
                      <a:pPr algn="ctr"/>
                      <a:r>
                        <a:rPr lang="en-IN" dirty="0"/>
                        <a:t>Metrics</a:t>
                      </a:r>
                    </a:p>
                  </a:txBody>
                  <a:tcPr/>
                </a:tc>
                <a:tc>
                  <a:txBody>
                    <a:bodyPr/>
                    <a:lstStyle/>
                    <a:p>
                      <a:pPr algn="ctr"/>
                      <a:r>
                        <a:rPr lang="en-IN" dirty="0"/>
                        <a:t>Support Vector Machine</a:t>
                      </a:r>
                    </a:p>
                  </a:txBody>
                  <a:tcPr/>
                </a:tc>
                <a:tc>
                  <a:txBody>
                    <a:bodyPr/>
                    <a:lstStyle/>
                    <a:p>
                      <a:r>
                        <a:rPr lang="en-IN" dirty="0"/>
                        <a:t>Convolution LSTM</a:t>
                      </a:r>
                    </a:p>
                  </a:txBody>
                  <a:tcPr/>
                </a:tc>
                <a:extLst>
                  <a:ext uri="{0D108BD9-81ED-4DB2-BD59-A6C34878D82A}">
                    <a16:rowId xmlns:a16="http://schemas.microsoft.com/office/drawing/2014/main" val="2006988346"/>
                  </a:ext>
                </a:extLst>
              </a:tr>
              <a:tr h="558660">
                <a:tc>
                  <a:txBody>
                    <a:bodyPr/>
                    <a:lstStyle/>
                    <a:p>
                      <a:pPr algn="ctr"/>
                      <a:r>
                        <a:rPr lang="en-IN" dirty="0"/>
                        <a:t>Precision</a:t>
                      </a:r>
                    </a:p>
                  </a:txBody>
                  <a:tcPr/>
                </a:tc>
                <a:tc>
                  <a:txBody>
                    <a:bodyPr/>
                    <a:lstStyle/>
                    <a:p>
                      <a:pPr algn="ctr"/>
                      <a:r>
                        <a:rPr lang="en-IN" dirty="0"/>
                        <a:t>0.70</a:t>
                      </a:r>
                    </a:p>
                  </a:txBody>
                  <a:tcPr>
                    <a:lnB>
                      <a:noFill/>
                    </a:lnB>
                  </a:tcPr>
                </a:tc>
                <a:tc>
                  <a:txBody>
                    <a:bodyPr/>
                    <a:lstStyle/>
                    <a:p>
                      <a:pPr algn="ctr"/>
                      <a:r>
                        <a:rPr lang="en-IN" dirty="0"/>
                        <a:t>0.95</a:t>
                      </a:r>
                    </a:p>
                  </a:txBody>
                  <a:tcPr/>
                </a:tc>
                <a:extLst>
                  <a:ext uri="{0D108BD9-81ED-4DB2-BD59-A6C34878D82A}">
                    <a16:rowId xmlns:a16="http://schemas.microsoft.com/office/drawing/2014/main" val="1379648660"/>
                  </a:ext>
                </a:extLst>
              </a:tr>
              <a:tr h="558660">
                <a:tc>
                  <a:txBody>
                    <a:bodyPr/>
                    <a:lstStyle/>
                    <a:p>
                      <a:pPr algn="ctr"/>
                      <a:r>
                        <a:rPr lang="en-IN" dirty="0"/>
                        <a:t>Recall</a:t>
                      </a:r>
                    </a:p>
                  </a:txBody>
                  <a:tcPr>
                    <a:lnR>
                      <a:noFill/>
                    </a:lnR>
                  </a:tcPr>
                </a:tc>
                <a:tc>
                  <a:txBody>
                    <a:bodyPr/>
                    <a:lstStyle/>
                    <a:p>
                      <a:pPr algn="ctr"/>
                      <a:r>
                        <a:rPr lang="en-IN" dirty="0"/>
                        <a:t>0.55</a:t>
                      </a:r>
                    </a:p>
                  </a:txBody>
                  <a:tcPr>
                    <a:lnL>
                      <a:noFill/>
                    </a:lnL>
                    <a:lnR>
                      <a:noFill/>
                    </a:lnR>
                    <a:lnT>
                      <a:noFill/>
                    </a:lnT>
                    <a:lnB>
                      <a:noFill/>
                    </a:lnB>
                    <a:lnTlToBr w="12700" cmpd="sng">
                      <a:noFill/>
                      <a:prstDash val="solid"/>
                    </a:lnTlToBr>
                    <a:lnBlToTr w="12700" cmpd="sng">
                      <a:noFill/>
                      <a:prstDash val="solid"/>
                    </a:lnBlToTr>
                  </a:tcPr>
                </a:tc>
                <a:tc>
                  <a:txBody>
                    <a:bodyPr/>
                    <a:lstStyle/>
                    <a:p>
                      <a:pPr algn="ctr"/>
                      <a:r>
                        <a:rPr lang="en-IN" dirty="0"/>
                        <a:t>0.95</a:t>
                      </a:r>
                    </a:p>
                  </a:txBody>
                  <a:tcPr>
                    <a:lnL>
                      <a:noFill/>
                    </a:lnL>
                  </a:tcPr>
                </a:tc>
                <a:extLst>
                  <a:ext uri="{0D108BD9-81ED-4DB2-BD59-A6C34878D82A}">
                    <a16:rowId xmlns:a16="http://schemas.microsoft.com/office/drawing/2014/main" val="4047877858"/>
                  </a:ext>
                </a:extLst>
              </a:tr>
              <a:tr h="558660">
                <a:tc>
                  <a:txBody>
                    <a:bodyPr/>
                    <a:lstStyle/>
                    <a:p>
                      <a:pPr algn="ctr"/>
                      <a:r>
                        <a:rPr lang="en-IN" dirty="0"/>
                        <a:t>F1 Score</a:t>
                      </a:r>
                    </a:p>
                  </a:txBody>
                  <a:tcPr/>
                </a:tc>
                <a:tc>
                  <a:txBody>
                    <a:bodyPr/>
                    <a:lstStyle/>
                    <a:p>
                      <a:pPr algn="ctr"/>
                      <a:r>
                        <a:rPr lang="en-IN" dirty="0"/>
                        <a:t>0.62</a:t>
                      </a:r>
                    </a:p>
                  </a:txBody>
                  <a:tcPr>
                    <a:lnT>
                      <a:noFill/>
                    </a:lnT>
                  </a:tcPr>
                </a:tc>
                <a:tc>
                  <a:txBody>
                    <a:bodyPr/>
                    <a:lstStyle/>
                    <a:p>
                      <a:pPr algn="ctr"/>
                      <a:r>
                        <a:rPr lang="en-IN" dirty="0"/>
                        <a:t>0.95</a:t>
                      </a:r>
                    </a:p>
                  </a:txBody>
                  <a:tcPr/>
                </a:tc>
                <a:extLst>
                  <a:ext uri="{0D108BD9-81ED-4DB2-BD59-A6C34878D82A}">
                    <a16:rowId xmlns:a16="http://schemas.microsoft.com/office/drawing/2014/main" val="2504496792"/>
                  </a:ext>
                </a:extLst>
              </a:tr>
              <a:tr h="558660">
                <a:tc>
                  <a:txBody>
                    <a:bodyPr/>
                    <a:lstStyle/>
                    <a:p>
                      <a:pPr algn="ctr"/>
                      <a:r>
                        <a:rPr lang="en-IN" dirty="0"/>
                        <a:t>Accuracy</a:t>
                      </a:r>
                    </a:p>
                  </a:txBody>
                  <a:tcPr/>
                </a:tc>
                <a:tc>
                  <a:txBody>
                    <a:bodyPr/>
                    <a:lstStyle/>
                    <a:p>
                      <a:pPr algn="ctr"/>
                      <a:r>
                        <a:rPr lang="en-IN" dirty="0"/>
                        <a:t>66%</a:t>
                      </a:r>
                    </a:p>
                  </a:txBody>
                  <a:tcPr/>
                </a:tc>
                <a:tc>
                  <a:txBody>
                    <a:bodyPr/>
                    <a:lstStyle/>
                    <a:p>
                      <a:pPr algn="ctr"/>
                      <a:r>
                        <a:rPr lang="en-IN" dirty="0"/>
                        <a:t>95%</a:t>
                      </a:r>
                    </a:p>
                  </a:txBody>
                  <a:tcPr/>
                </a:tc>
                <a:extLst>
                  <a:ext uri="{0D108BD9-81ED-4DB2-BD59-A6C34878D82A}">
                    <a16:rowId xmlns:a16="http://schemas.microsoft.com/office/drawing/2014/main" val="582114890"/>
                  </a:ext>
                </a:extLst>
              </a:tr>
            </a:tbl>
          </a:graphicData>
        </a:graphic>
      </p:graphicFrame>
      <p:cxnSp>
        <p:nvCxnSpPr>
          <p:cNvPr id="10" name="Straight Connector 9">
            <a:extLst>
              <a:ext uri="{FF2B5EF4-FFF2-40B4-BE49-F238E27FC236}">
                <a16:creationId xmlns:a16="http://schemas.microsoft.com/office/drawing/2014/main" id="{9E892ABC-E7FC-5986-DAB0-C1B17C5CA12E}"/>
              </a:ext>
            </a:extLst>
          </p:cNvPr>
          <p:cNvCxnSpPr>
            <a:cxnSpLocks/>
          </p:cNvCxnSpPr>
          <p:nvPr/>
        </p:nvCxnSpPr>
        <p:spPr>
          <a:xfrm>
            <a:off x="10460334" y="1899138"/>
            <a:ext cx="560" cy="27933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6405453-149D-4D70-8E0B-D04DE7BFCE49}"/>
              </a:ext>
            </a:extLst>
          </p:cNvPr>
          <p:cNvCxnSpPr>
            <a:cxnSpLocks/>
          </p:cNvCxnSpPr>
          <p:nvPr/>
        </p:nvCxnSpPr>
        <p:spPr>
          <a:xfrm>
            <a:off x="1678076" y="1899138"/>
            <a:ext cx="0" cy="27933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61276F53-344B-E15B-9DF3-E21E901E49E7}"/>
              </a:ext>
            </a:extLst>
          </p:cNvPr>
          <p:cNvCxnSpPr>
            <a:cxnSpLocks/>
          </p:cNvCxnSpPr>
          <p:nvPr/>
        </p:nvCxnSpPr>
        <p:spPr>
          <a:xfrm>
            <a:off x="10460334" y="1899138"/>
            <a:ext cx="0" cy="27933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AB263A7-ED27-446A-003A-611A3E288BCC}"/>
              </a:ext>
            </a:extLst>
          </p:cNvPr>
          <p:cNvCxnSpPr>
            <a:cxnSpLocks/>
          </p:cNvCxnSpPr>
          <p:nvPr/>
        </p:nvCxnSpPr>
        <p:spPr>
          <a:xfrm>
            <a:off x="7397261" y="1899138"/>
            <a:ext cx="0" cy="279330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2BD0022-CEB0-0423-DFDA-559EC0413EEF}"/>
              </a:ext>
            </a:extLst>
          </p:cNvPr>
          <p:cNvCxnSpPr>
            <a:cxnSpLocks/>
          </p:cNvCxnSpPr>
          <p:nvPr/>
        </p:nvCxnSpPr>
        <p:spPr>
          <a:xfrm>
            <a:off x="4273898" y="1899138"/>
            <a:ext cx="0" cy="279330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6226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40EA2-E0B7-FA5A-1208-9FB3AABDE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70952D-C356-1D31-3036-67BDDEA8480E}"/>
              </a:ext>
            </a:extLst>
          </p:cNvPr>
          <p:cNvSpPr>
            <a:spLocks noGrp="1"/>
          </p:cNvSpPr>
          <p:nvPr>
            <p:ph type="title"/>
          </p:nvPr>
        </p:nvSpPr>
        <p:spPr/>
        <p:txBody>
          <a:bodyPr/>
          <a:lstStyle/>
          <a:p>
            <a:r>
              <a:rPr lang="en-IN" b="1" dirty="0">
                <a:latin typeface="Times New Roman"/>
                <a:cs typeface="Times New Roman"/>
              </a:rPr>
              <a:t>Conclusion</a:t>
            </a:r>
          </a:p>
        </p:txBody>
      </p:sp>
      <p:sp>
        <p:nvSpPr>
          <p:cNvPr id="4" name="Rectangle 1">
            <a:extLst>
              <a:ext uri="{FF2B5EF4-FFF2-40B4-BE49-F238E27FC236}">
                <a16:creationId xmlns:a16="http://schemas.microsoft.com/office/drawing/2014/main" id="{CC8B2F3E-4184-C5C5-21D6-C4BECD2773D5}"/>
              </a:ext>
            </a:extLst>
          </p:cNvPr>
          <p:cNvSpPr>
            <a:spLocks noGrp="1" noChangeArrowheads="1"/>
          </p:cNvSpPr>
          <p:nvPr>
            <p:ph idx="1"/>
          </p:nvPr>
        </p:nvSpPr>
        <p:spPr bwMode="auto">
          <a:xfrm>
            <a:off x="936171" y="1231075"/>
            <a:ext cx="10961913" cy="562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2700" dirty="0">
                <a:latin typeface="Times New Roman"/>
                <a:cs typeface="Calibri"/>
              </a:rPr>
              <a:t>F</a:t>
            </a:r>
            <a:r>
              <a:rPr kumimoji="0" lang="en-US" altLang="en-US" sz="2700" b="0" i="0" u="none" strike="noStrike" cap="none" normalizeH="0" baseline="0" dirty="0">
                <a:ln>
                  <a:noFill/>
                </a:ln>
                <a:effectLst/>
                <a:latin typeface="Times New Roman"/>
                <a:cs typeface="Calibri"/>
              </a:rPr>
              <a:t>ocusing on early intervention in high-stress workplaces.</a:t>
            </a:r>
            <a:endParaRPr lang="en-US" altLang="en-US" sz="2700" b="0" i="0" u="none" strike="noStrike" cap="none" normalizeH="0" baseline="0" dirty="0">
              <a:ln>
                <a:noFill/>
              </a:ln>
              <a:effectLst/>
              <a:latin typeface="Times New Roman"/>
              <a:cs typeface="Calibri"/>
            </a:endParaRPr>
          </a:p>
          <a:p>
            <a:pPr eaLnBrk="0" fontAlgn="base" hangingPunct="0">
              <a:lnSpc>
                <a:spcPct val="150000"/>
              </a:lnSpc>
              <a:spcBef>
                <a:spcPct val="0"/>
              </a:spcBef>
              <a:spcAft>
                <a:spcPct val="0"/>
              </a:spcAft>
            </a:pPr>
            <a:r>
              <a:rPr kumimoji="0" lang="en-US" altLang="en-US" sz="2700" b="0" i="0" u="none" strike="noStrike" cap="none" normalizeH="0" baseline="0" dirty="0">
                <a:ln>
                  <a:noFill/>
                </a:ln>
                <a:effectLst/>
                <a:latin typeface="Times New Roman"/>
                <a:cs typeface="Calibri"/>
              </a:rPr>
              <a:t>Combined ML and DL techniques, to analyze text data for depression patterns.</a:t>
            </a:r>
            <a:endParaRPr lang="en-US" altLang="en-US" sz="2700" b="0" i="0" u="none" strike="noStrike" cap="none" normalizeH="0" baseline="0" dirty="0">
              <a:ln>
                <a:noFill/>
              </a:ln>
              <a:effectLst/>
              <a:latin typeface="Times New Roman"/>
              <a:cs typeface="Calibri"/>
            </a:endParaRPr>
          </a:p>
          <a:p>
            <a:pPr eaLnBrk="0" fontAlgn="base" hangingPunct="0">
              <a:lnSpc>
                <a:spcPct val="150000"/>
              </a:lnSpc>
              <a:spcBef>
                <a:spcPct val="0"/>
              </a:spcBef>
              <a:spcAft>
                <a:spcPct val="0"/>
              </a:spcAft>
            </a:pPr>
            <a:r>
              <a:rPr kumimoji="0" lang="en-US" altLang="en-US" sz="2700" b="0" i="0" u="none" strike="noStrike" cap="none" normalizeH="0" baseline="0" dirty="0">
                <a:ln>
                  <a:noFill/>
                </a:ln>
                <a:effectLst/>
                <a:latin typeface="Times New Roman"/>
                <a:cs typeface="Calibri"/>
              </a:rPr>
              <a:t>Achieved high accuracy through advanced preprocessing, sentiment analysis, and text vectorization.</a:t>
            </a:r>
            <a:endParaRPr lang="en-US" altLang="en-US" sz="2700" b="0" i="0" u="none" strike="noStrike" cap="none" normalizeH="0" baseline="0" dirty="0">
              <a:ln>
                <a:noFill/>
              </a:ln>
              <a:effectLst/>
              <a:latin typeface="Times New Roman"/>
              <a:cs typeface="Calibri"/>
            </a:endParaRPr>
          </a:p>
          <a:p>
            <a:pPr eaLnBrk="0" fontAlgn="base" hangingPunct="0">
              <a:lnSpc>
                <a:spcPct val="150000"/>
              </a:lnSpc>
              <a:spcBef>
                <a:spcPct val="0"/>
              </a:spcBef>
              <a:spcAft>
                <a:spcPct val="0"/>
              </a:spcAft>
            </a:pPr>
            <a:r>
              <a:rPr kumimoji="0" lang="en-US" altLang="en-US" sz="2700" b="0" i="0" u="none" strike="noStrike" cap="none" normalizeH="0" baseline="0" dirty="0">
                <a:ln>
                  <a:noFill/>
                </a:ln>
                <a:effectLst/>
                <a:latin typeface="Times New Roman"/>
                <a:cs typeface="Calibri"/>
              </a:rPr>
              <a:t>Incorporated a survey-based system for tailored, context-specific predictions.</a:t>
            </a:r>
            <a:endParaRPr lang="en-US" altLang="en-US" sz="2700" b="0" i="0" u="none" strike="noStrike" cap="none" normalizeH="0" baseline="0" dirty="0">
              <a:ln>
                <a:noFill/>
              </a:ln>
              <a:effectLst/>
              <a:latin typeface="Times New Roman"/>
              <a:cs typeface="Calibri"/>
            </a:endParaRPr>
          </a:p>
          <a:p>
            <a:pPr eaLnBrk="0" fontAlgn="base" hangingPunct="0">
              <a:lnSpc>
                <a:spcPct val="150000"/>
              </a:lnSpc>
              <a:spcBef>
                <a:spcPct val="0"/>
              </a:spcBef>
              <a:spcAft>
                <a:spcPct val="0"/>
              </a:spcAft>
            </a:pPr>
            <a:r>
              <a:rPr kumimoji="0" lang="en-US" altLang="en-US" sz="2700" b="0" i="0" u="none" strike="noStrike" cap="none" normalizeH="0" baseline="0" dirty="0">
                <a:ln>
                  <a:noFill/>
                </a:ln>
                <a:effectLst/>
                <a:latin typeface="Times New Roman"/>
                <a:cs typeface="Calibri"/>
              </a:rPr>
              <a:t>Provides a scalable tool for improving workplace mental health, reducing stigma, and enhancing productivity. </a:t>
            </a:r>
            <a:endParaRPr lang="en-US" altLang="en-US" sz="2700" b="0" i="0" u="none" strike="noStrike" cap="none" normalizeH="0" baseline="0" dirty="0">
              <a:ln>
                <a:noFill/>
              </a:ln>
              <a:effectLst/>
              <a:latin typeface="Times New Roman"/>
              <a:cs typeface="Calibri"/>
            </a:endParaRPr>
          </a:p>
        </p:txBody>
      </p:sp>
      <p:cxnSp>
        <p:nvCxnSpPr>
          <p:cNvPr id="5" name="Straight Connector 4">
            <a:extLst>
              <a:ext uri="{FF2B5EF4-FFF2-40B4-BE49-F238E27FC236}">
                <a16:creationId xmlns:a16="http://schemas.microsoft.com/office/drawing/2014/main" id="{0E746053-EDF4-237A-24FD-649FAF278673}"/>
              </a:ext>
            </a:extLst>
          </p:cNvPr>
          <p:cNvCxnSpPr>
            <a:cxnSpLocks/>
          </p:cNvCxnSpPr>
          <p:nvPr/>
        </p:nvCxnSpPr>
        <p:spPr>
          <a:xfrm>
            <a:off x="936171" y="1294902"/>
            <a:ext cx="1041762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42272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577</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 AI Powered Depression Prediction System Using SVM CNN-LSTM</vt:lpstr>
      <vt:lpstr>Contents</vt:lpstr>
      <vt:lpstr>Abstract  </vt:lpstr>
      <vt:lpstr>Introduction</vt:lpstr>
      <vt:lpstr> Objectives </vt:lpstr>
      <vt:lpstr>Proposed System</vt:lpstr>
      <vt:lpstr>Work Flow</vt:lpstr>
      <vt:lpstr>Results </vt:lpstr>
      <vt:lpstr>Conclusion</vt:lpstr>
      <vt:lpstr>Future Scope</vt:lpstr>
      <vt:lpstr>THANK YOU</vt:lpstr>
      <vt:lpstr>CNN-LSTM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PAVAN KUMAR ARAVA</dc:creator>
  <cp:lastModifiedBy>Akshay Reddy</cp:lastModifiedBy>
  <cp:revision>8</cp:revision>
  <dcterms:created xsi:type="dcterms:W3CDTF">2025-01-01T04:16:58Z</dcterms:created>
  <dcterms:modified xsi:type="dcterms:W3CDTF">2025-01-16T12:41:08Z</dcterms:modified>
</cp:coreProperties>
</file>