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01240"/>
          </a:xfrm>
          <a:prstGeom prst="rect"/>
          <a:noFill/>
        </p:spPr>
        <p:txBody>
          <a:bodyPr rtlCol="0" wrap="square">
            <a:spAutoFit/>
          </a:bodyPr>
          <a:p>
            <a:r>
              <a:rPr sz="2400" lang="en-US"/>
              <a:t>STUDENT NAME:</a:t>
            </a:r>
            <a:r>
              <a:rPr altLang="en-IN" sz="2400" lang="en-US"/>
              <a:t>P</a:t>
            </a:r>
            <a:r>
              <a:rPr altLang="en-IN" sz="2400" lang="en-US"/>
              <a:t>.</a:t>
            </a:r>
            <a:r>
              <a:rPr altLang="en-IN" sz="2400" lang="en-US"/>
              <a:t>B</a:t>
            </a:r>
            <a:r>
              <a:rPr altLang="en-IN" sz="2400" lang="en-US"/>
              <a:t>h</a:t>
            </a:r>
            <a:r>
              <a:rPr altLang="en-IN" sz="2400" lang="en-US"/>
              <a:t>a</a:t>
            </a:r>
            <a:r>
              <a:rPr altLang="en-IN" sz="2400" lang="en-US"/>
              <a:t>r</a:t>
            </a:r>
            <a:r>
              <a:rPr altLang="en-IN" sz="2400" lang="en-US"/>
              <a:t>a</a:t>
            </a:r>
            <a:r>
              <a:rPr altLang="en-IN" sz="2400" lang="en-US"/>
              <a:t>t</a:t>
            </a:r>
            <a:r>
              <a:rPr altLang="en-IN" sz="2400" lang="en-US"/>
              <a:t>h</a:t>
            </a:r>
            <a:r>
              <a:rPr altLang="en-IN" sz="2400" lang="en-US"/>
              <a:t>i</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1</a:t>
            </a:r>
            <a:r>
              <a:rPr altLang="en-IN" dirty="0" sz="2400" lang="en-US"/>
              <a:t>6</a:t>
            </a:r>
            <a:r>
              <a:rPr altLang="en-IN" dirty="0" sz="2400" lang="en-US"/>
              <a:t>0</a:t>
            </a:r>
            <a:r>
              <a:rPr altLang="en-IN" dirty="0" sz="2400" lang="en-US"/>
              <a:t>4</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endParaRPr altLang="en-US" lang="zh-CN"/>
          </a:p>
          <a:p>
            <a:r>
              <a:rPr dirty="0" sz="2400" lang="en-US"/>
              <a:t>COLLEGE</a:t>
            </a:r>
            <a:r>
              <a:rPr altLang="en-IN" dirty="0" sz="2400" lang="en-US"/>
              <a:t>:</a:t>
            </a:r>
            <a:r>
              <a:rPr altLang="en-IN" dirty="0" sz="2400" lang="en-US"/>
              <a:t> </a:t>
            </a:r>
            <a:r>
              <a:rPr altLang="en-IN" dirty="0" sz="2400" lang="en-US"/>
              <a:t>P</a:t>
            </a:r>
            <a:r>
              <a:rPr altLang="en-IN" dirty="0" sz="2400" lang="en-US"/>
              <a:t>r</a:t>
            </a:r>
            <a:r>
              <a:rPr altLang="en-IN" dirty="0" sz="2400" lang="en-US"/>
              <a:t>o</a:t>
            </a:r>
            <a:r>
              <a:rPr altLang="en-IN" dirty="0" sz="2400" lang="en-US"/>
              <a:t>f</a:t>
            </a:r>
            <a:r>
              <a:rPr altLang="en-IN" dirty="0" sz="2400" lang="en-US"/>
              <a:t>.</a:t>
            </a:r>
            <a:r>
              <a:rPr altLang="en-IN" dirty="0" sz="2400" lang="en-US"/>
              <a:t>D</a:t>
            </a:r>
            <a:r>
              <a:rPr altLang="en-IN" dirty="0" sz="2400" lang="en-US"/>
              <a:t>h</a:t>
            </a:r>
            <a:r>
              <a:rPr altLang="en-IN" dirty="0" sz="2400" lang="en-US"/>
              <a:t>a</a:t>
            </a:r>
            <a:r>
              <a:rPr altLang="en-IN" dirty="0" sz="2400" lang="en-US"/>
              <a:t>n</a:t>
            </a:r>
            <a:r>
              <a:rPr altLang="en-IN" dirty="0" sz="2400" lang="en-US"/>
              <a:t>a</a:t>
            </a:r>
            <a:r>
              <a:rPr altLang="en-IN" dirty="0" sz="2400" lang="en-US"/>
              <a:t>p</a:t>
            </a:r>
            <a:r>
              <a:rPr altLang="en-IN" dirty="0" sz="2400" lang="en-US"/>
              <a:t>a</a:t>
            </a:r>
            <a:r>
              <a:rPr altLang="en-IN" dirty="0" sz="2400" lang="en-US"/>
              <a:t>l</a:t>
            </a:r>
            <a:r>
              <a:rPr altLang="en-IN" dirty="0" sz="2400" lang="en-US"/>
              <a:t>a</a:t>
            </a:r>
            <a:r>
              <a:rPr altLang="en-IN" dirty="0" sz="2400" lang="en-US"/>
              <a:t>n</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ge </a:t>
            </a:r>
            <a:r>
              <a:rPr altLang="en-IN" dirty="0" sz="2400" lang="en-US"/>
              <a:t>o</a:t>
            </a:r>
            <a:r>
              <a:rPr altLang="en-IN" dirty="0" sz="2400" lang="en-US"/>
              <a:t>f</a:t>
            </a:r>
            <a:r>
              <a:rPr altLang="en-IN" dirty="0" sz="2400" lang="en-US"/>
              <a:t> </a:t>
            </a:r>
            <a:r>
              <a:rPr altLang="en-IN" dirty="0" sz="2400" lang="en-US"/>
              <a:t>s</a:t>
            </a:r>
            <a:r>
              <a:rPr altLang="en-IN" dirty="0" sz="2400" lang="en-US"/>
              <a:t>c</a:t>
            </a:r>
            <a:r>
              <a:rPr altLang="en-IN" dirty="0" sz="2400" lang="en-US"/>
              <a:t>ience </a:t>
            </a:r>
            <a:r>
              <a:rPr altLang="en-IN" dirty="0" sz="2400" lang="en-US"/>
              <a:t>and </a:t>
            </a:r>
            <a:r>
              <a:rPr altLang="en-IN" dirty="0" sz="2400" lang="en-US"/>
              <a:t>m</a:t>
            </a:r>
            <a:r>
              <a:rPr altLang="en-IN" dirty="0" sz="2400" lang="en-US"/>
              <a:t>a</a:t>
            </a:r>
            <a:r>
              <a:rPr altLang="en-IN" dirty="0" sz="2400" lang="en-US"/>
              <a:t>n</a:t>
            </a:r>
            <a:r>
              <a:rPr altLang="en-IN" dirty="0" sz="2400" lang="en-US"/>
              <a:t>a</a:t>
            </a:r>
            <a:r>
              <a:rPr altLang="en-IN" dirty="0" sz="2400" lang="en-US"/>
              <a:t>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639580" y="607374"/>
            <a:ext cx="4178854" cy="749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0" y="1507482"/>
            <a:ext cx="12186028" cy="20386046"/>
          </a:xfrm>
          <a:prstGeom prst="rect"/>
        </p:spPr>
        <p:txBody>
          <a:bodyPr rtlCol="0" wrap="square">
            <a:spAutoFit/>
          </a:bodyPr>
          <a:p>
            <a:r>
              <a:rPr sz="2800" lang="en-IN">
                <a:solidFill>
                  <a:srgbClr val="000000"/>
                </a:solidFill>
              </a:rPr>
              <a:t>In the context of a project or data analysis, **modeling** refers to the process of creating a mathematical or computational representation of a system, process, or dataset to understand it better or predict outcomes. Here’s an overview of the key aspects of modeling:
1. **Objective**: Define the purpose of the model. This could be to predict future outcomes, understand relationships between variables, or simulate different scenarios.
2. **Data Collection**: Gather and prepare the data needed for the model. This may involve cleaning, transforming, and organizing the data to ensure it’s suitable for modeling.
3. **Model Selection**: Choose the appropriate modeling technique based on your objectives and data. Common types include:
   - **Statistical Models**: Such as linear regression, logistic regression.
   - **Machine Learning Models**: Such as decision trees, random forests, neural networks.
   - **Simulation Models**: Such as agent-based models, Monte Carlo simulations.
4. **Model Building**: Develop the model by defining its structure, parameters, and equations. This step involves training the model using the data and adjusting parameters to fit the data effectively.
5. **Validation**: Evaluate the model’s performance using metrics such as accuracy, precision, recall, or other relevant measures. Cross-validation or splitting the data into training and test sets can help ensure the model generalizes well to new data.
6. **Implementation**: Deploy the model in a real-world setting or integrate it into your system or process. This might involve creating user interfaces or integrating with other software.
7. **Monitoring and Maintenance**: Continuously monitor the model’s performance and make adjustments as needed. This includes updating the model with new data and refining it to address any issues or changes in the environment.
8. **Documentation**: Document the modeling process, including decisions made, model parameters, assumptions, and limitations. This helps in understanding the model’s functionality and ensuring reproducibility.
Effective modeling helps in making informed decisions, optimizing processes, and solving complex problems by providing insights and predictions based on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1" y="385444"/>
            <a:ext cx="3389579" cy="749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3" name=""/>
          <p:cNvSpPr txBox="1"/>
          <p:nvPr/>
        </p:nvSpPr>
        <p:spPr>
          <a:xfrm>
            <a:off x="235528" y="1135380"/>
            <a:ext cx="11720942" cy="17363440"/>
          </a:xfrm>
          <a:prstGeom prst="rect"/>
        </p:spPr>
        <p:txBody>
          <a:bodyPr rtlCol="0" wrap="square">
            <a:spAutoFit/>
          </a:bodyPr>
          <a:p>
            <a:r>
              <a:rPr sz="2800" lang="en-IN">
                <a:solidFill>
                  <a:srgbClr val="000000"/>
                </a:solidFill>
              </a:rPr>
              <a:t>**Results** in a project or analysis context refer to the outcomes or findings derived from implementing the solution, running experiments, or applying models. Here’s how to present and interpret results effectively:
1. **Summary of Findings**: Provide a clear and concise overview of the main results. Highlight key insights or discoveries.
2. **Data Presentation**:
   - **Tables**: Show detailed results in tabular format for precise data inspection.
   - **Graphs and Charts**: Visualize trends, distributions, and relationships. Common types include bar charts, line graphs, scatter plots, and pie charts.
   - **Statistics**: Present relevant statistical measures such as mean, median, standard deviation, or correlation coefficients.
3. **Analysis**: Interpret the results, explaining what they mean in the context of your objectives. Discuss any patterns, trends, or anomalies.
4. **Comparison**: If applicable, compare your results to benchmarks, previous studies, or expected outcomes to assess performance or impact.
5. **Implications**: Explain the significance of the results. How do they impact stakeholders, the project’s goals, or future work?
6. **Limitations**: Acknowledge any limitations or constraints that might affect the results. This includes data quality issues, methodological constraints, or external factors.
7. **Recommendations**: Based on the results, provide actionable recommendations or next steps. This might involve changes to strategies, further research, or practical applications.
8. **Supporting Evidence**: Include any additional evidence or supplementary data that supports your findings.
Presenting results effectively helps stakeholders understand the value and implications of your work and supports informed decision-making.</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0" y="217992"/>
            <a:ext cx="9528087"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4" name=""/>
          <p:cNvSpPr txBox="1"/>
          <p:nvPr/>
        </p:nvSpPr>
        <p:spPr>
          <a:xfrm>
            <a:off x="0" y="1691386"/>
            <a:ext cx="11912797" cy="16068041"/>
          </a:xfrm>
          <a:prstGeom prst="rect"/>
        </p:spPr>
        <p:txBody>
          <a:bodyPr rtlCol="0" wrap="square">
            <a:spAutoFit/>
          </a:bodyPr>
          <a:p>
            <a:r>
              <a:rPr sz="2800" lang="en-IN">
                <a:solidFill>
                  <a:srgbClr val="000000"/>
                </a:solidFill>
              </a:rPr>
              <a:t>A well-crafted conclusion in a project or report ties together the main findings and provides a clear summary of the overall impact. Here’s how to structure an effective conclusion:
1. **Summary of Key Findings**: Recap the major results and insights from your work. Highlight the most significant points without rehashing all the details.
2. **Interpretation**: Reflect on the meaning of these findings. How do they address the original problem or objectives? What are the broader implications?
3. **Implications**: Discuss the impact of the results on the relevant field, stakeholders, or future work. This might include practical applications, policy changes, or potential improvements.
4. **Recommendations**: Offer any suggestions for future actions based on the conclusions. This might involve additional research, changes to practices, or areas for further investigation.
5. **Limitations**: Briefly acknowledge any limitations or constraints that could affect the conclusions. This shows awareness and credibility.
6. **Final Thoughts**: Provide a closing statement that emphasizes the value and importance of the work. This can reinforce the significance of your findings and leave a lasting impression.
For example: "In conclusion, our analysis reveals that the new software significantly improves processing efficiency by 40%, offering substantial cost savings and operational benefits. While the results are promising, further studies are needed to explore long-term impacts and scalability. Implementing these findings could lead to more streamlined workflows and better resource management, positioning the company advantageously in a competitive market."
This structured approach helps ensure that your conclusion is clear, comprehensive, and impactful.</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51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04383" y="575055"/>
            <a:ext cx="6066584" cy="651510"/>
          </a:xfrm>
          <a:prstGeom prst="rect"/>
        </p:spPr>
        <p:txBody>
          <a:bodyPr bIns="0" lIns="0" rIns="0" rtlCol="0" tIns="16510" vert="horz" wrap="square">
            <a:spAutoFit/>
          </a:bodyPr>
          <a:p>
            <a:pPr marL="12700">
              <a:lnSpc>
                <a:spcPct val="100000"/>
              </a:lnSpc>
              <a:spcBef>
                <a:spcPts val="130"/>
              </a:spcBef>
              <a:tabLst>
                <a:tab algn="l" pos="2727960"/>
              </a:tabLst>
            </a:pPr>
            <a:r>
              <a:rPr altLang="en-IN" sz="4250" lang="en-US"/>
              <a:t>PROBLEM	STATEMENT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714138" y="3251200"/>
            <a:ext cx="6916655" cy="1818640"/>
          </a:xfrm>
          <a:prstGeom prst="rect"/>
        </p:spPr>
        <p:txBody>
          <a:bodyPr rtlCol="0" wrap="square">
            <a:spAutoFit/>
          </a:bodyPr>
          <a:p>
            <a:r>
              <a:rPr sz="2800" lang="en-IN">
                <a:solidFill>
                  <a:srgbClr val="000000"/>
                </a:solidFill>
              </a:rPr>
              <a:t>Sure, I'd be happy to help with a problem statement. Could you please provide more details or specify the context or area you're referring to?</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676143" cy="651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35673" y="1481137"/>
            <a:ext cx="10876931" cy="134772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A project overview typically includes the following key elements:
1. **Objective**: Clearly define the purpose and goals of the project. What problem is it aiming to solve or what opportunity is it addressing?
2. **Scope**: Outline the boundaries of the project. What will be included and excluded? This helps in managing expectations and resources.
3. **Deliverables**: Specify what tangible results or outputs the project will produce. This could be products, services, reports, or any other outcome.
4. **Timeline**: Provide an estimated schedule, including major milestones and deadlines.
5. **Resources**: Identify the resources required, such as budget, personnel, technology, or materials.
6. **Stakeholders**: List the key people or groups involved in the project, including their roles and responsibilities.
7. **Risks and Challenges**: Highlight potential risks and challenges that might affect the project, and outline strategies to address them.
8. **Success Criteria**: Define how the success of the project will be measured.
Feel free to add more specifics based on your particular project.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478798" y="2255667"/>
            <a:ext cx="6332083" cy="2682240"/>
          </a:xfrm>
          <a:prstGeom prst="rect"/>
        </p:spPr>
        <p:txBody>
          <a:bodyPr rtlCol="0" wrap="square">
            <a:spAutoFit/>
          </a:bodyPr>
          <a:p>
            <a:r>
              <a:rPr sz="2800" lang="en-IN">
                <a:solidFill>
                  <a:srgbClr val="000000"/>
                </a:solidFill>
              </a:rPr>
              <a:t>End users are the individuals or groups who will ultimately use or benefit from the results of a project or product. Identifying them is crucial for designing and implementing solutions that meet their needs effectively.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104932" y="916940"/>
            <a:ext cx="11352499" cy="5594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5489" y="1476375"/>
            <a:ext cx="12348076" cy="13045439"/>
          </a:xfrm>
          <a:prstGeom prst="rect"/>
        </p:spPr>
        <p:txBody>
          <a:bodyPr rtlCol="0" wrap="square">
            <a:spAutoFit/>
          </a:bodyPr>
          <a:p>
            <a:r>
              <a:rPr sz="2800" lang="en-IN">
                <a:solidFill>
                  <a:srgbClr val="000000"/>
                </a:solidFill>
              </a:rPr>
              <a:t>To define your solution and its value proposition, follow these steps:
1. **Solution Description**: Clearly describe what your solution is and how it works. Include details on the technology, process, or approach used.
2. **Problem Addressed**: Explain how your solution addresses the specific problems or needs of your target audience. Highlight the aspects of the problem that your solution targets.
3. **Unique Features**: Identify what makes your solution different or better than existing alternatives. This could be innovative features, superior performance, cost-effectiveness, or ease of use.
4. **Benefits**: Outline the key benefits your solution offers to end users. This could include increased efficiency, cost savings, improved user experience, or other tangible advantages.
5. **Value Proposition**: Craft a clear and compelling statement that summarizes the main value your solution provides. This should be a concise message that communicates why your solution is valuable and why users should choose it over competitors.
For example: "Our solution leverages advanced AI to automate data analysis, reducing processing time by 50% and improving accuracy. This enables businesses to make faster, data-driven decisions with minimal manual intervention, ultimately increasing operational efficiency and reducing costs."
Tailor these elements based on the specifics of your solution and the needs of your end users.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65820" y="0"/>
            <a:ext cx="11118810" cy="758190"/>
          </a:xfrm>
        </p:spPr>
        <p:txBody>
          <a:bodyPr/>
          <a:p>
            <a:r>
              <a:rPr dirty="0" lang="en-IN"/>
              <a:t>Dataset Description</a:t>
            </a:r>
          </a:p>
        </p:txBody>
      </p:sp>
      <p:sp>
        <p:nvSpPr>
          <p:cNvPr id="1048710" name=""/>
          <p:cNvSpPr txBox="1"/>
          <p:nvPr/>
        </p:nvSpPr>
        <p:spPr>
          <a:xfrm>
            <a:off x="65820" y="758190"/>
            <a:ext cx="12060356" cy="19954240"/>
          </a:xfrm>
          <a:prstGeom prst="rect"/>
        </p:spPr>
        <p:txBody>
          <a:bodyPr rtlCol="0" wrap="square">
            <a:spAutoFit/>
          </a:bodyPr>
          <a:p>
            <a:r>
              <a:rPr sz="2800" lang="en-IN">
                <a:solidFill>
                  <a:srgbClr val="000000"/>
                </a:solidFill>
              </a:rPr>
              <a:t>A dataset description typically includes several key components to provide a clear understanding of what the dataset contains and how it can be used. Here’s a structured way to describe a dataset:
1. **Title**: The name of the dataset.
2. **Overview**: A brief summary of the dataset, including its purpose and the main areas it covers.
3. **Source**: Where the dataset originated from. This could be a database, a research study, a company, or an online repository.
4. **Data Fields/Attributes**: A list of the variables or columns in the dataset along with a brief description of each. For example:
   - `ID`: A unique identifier for each record.
   - `Date`: The date of the record.
   - `Value`: The numerical value recorded.
5. **Data Types**: The type of data each field contains, such as integers, floating-point numbers, text, dates, etc.
6. **Size**: The number of records (rows) and features (columns) in the dataset.
7. **Format**: The file format of the dataset, such as CSV, Excel, JSON, SQL, etc.
8. **Coverage**: The geographical, temporal, or thematic scope of the dataset. For instance, does it cover a specific region or time period?
9. **Quality and Cleanliness**: Information on the quality of the data, such as completeness, accuracy, and any known issues or gaps.
10. **Usage and Licensing**: Any restrictions or permissions related to using the dataset, including licensing terms or attribution requirements.
11. **Examples**: A few sample records or a snapshot of the data to illustrate its structure and content.
12. **Documentation and Metadata**: Any additional documentation or metadata that provides further context or instructions on using the dataset.
Providing a detailed dataset description helps users understand what the dataset includes and how they can effectively use it for their analyses or projects.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342159" y="654938"/>
            <a:ext cx="8878041"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40029" y="1325634"/>
            <a:ext cx="11907534" cy="13045443"/>
          </a:xfrm>
          <a:prstGeom prst="rect"/>
        </p:spPr>
        <p:txBody>
          <a:bodyPr rtlCol="0" wrap="square">
            <a:spAutoFit/>
          </a:bodyPr>
          <a:p>
            <a:r>
              <a:rPr sz="2800" lang="en-IN">
                <a:solidFill>
                  <a:srgbClr val="000000"/>
                </a:solidFill>
              </a:rPr>
              <a:t>The "wow" factor in your solution refers to the unique and compelling aspects that make it stand out and capture attention. To identify and articulate this, consider the following elements:
1. **Innovation**: What novel technology, approach, or feature does your solution offer that is not available elsewhere?
2. **Impact**: How does your solution create a significant positive change or improvement compared to existing options?
3. **User Experience**: Does your solution provide an exceptionally intuitive, enjoyable, or efficient experience for the user?
4. **Efficiency**: How does your solution save time, reduce costs, or streamline processes more effectively than other alternatives?
5. **Scalability**: Can your solution easily adapt to growing demands or larger applications, making it future-proof?
6. **Unique Selling Proposition (USP)**: What specific benefit or feature makes your solution particularly attractive or compelling to your target audience?
For example: "Our solution integrates cutting-edge AI with real-time analytics to provide predictive insights that are 30% more accurate than current methods, enabling businesses to anticipate market trends and make proactive decisions with unprecedented precision."
Highlighting the "wow" factor helps in marketing your solution effectively and capturing the interest of potential users or investors.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2024-09-02T05:23:43Z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0fd7780c4c5847939289df07c35088ce</vt:lpwstr>
  </property>
</Properties>
</file>