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E0A6-42E6-44FE-A31D-420A0A6CCA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0E9F-C35E-44A8-BD11-D02E7395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5543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" y="0"/>
            <a:ext cx="9129889" cy="6858000"/>
          </a:xfrm>
        </p:spPr>
      </p:pic>
    </p:spTree>
    <p:extLst>
      <p:ext uri="{BB962C8B-B14F-4D97-AF65-F5344CB8AC3E}">
        <p14:creationId xmlns:p14="http://schemas.microsoft.com/office/powerpoint/2010/main" val="147022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6858000"/>
          </a:xfrm>
        </p:spPr>
      </p:pic>
    </p:spTree>
    <p:extLst>
      <p:ext uri="{BB962C8B-B14F-4D97-AF65-F5344CB8AC3E}">
        <p14:creationId xmlns:p14="http://schemas.microsoft.com/office/powerpoint/2010/main" val="29743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451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" y="0"/>
            <a:ext cx="9296400" cy="6861313"/>
          </a:xfrm>
        </p:spPr>
      </p:pic>
    </p:spTree>
    <p:extLst>
      <p:ext uri="{BB962C8B-B14F-4D97-AF65-F5344CB8AC3E}">
        <p14:creationId xmlns:p14="http://schemas.microsoft.com/office/powerpoint/2010/main" val="11186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7431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" y="0"/>
            <a:ext cx="9067800" cy="6858000"/>
          </a:xfrm>
        </p:spPr>
      </p:pic>
    </p:spTree>
    <p:extLst>
      <p:ext uri="{BB962C8B-B14F-4D97-AF65-F5344CB8AC3E}">
        <p14:creationId xmlns:p14="http://schemas.microsoft.com/office/powerpoint/2010/main" val="5973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2024-11-19T06:28:18Z</dcterms:created>
  <dcterms:modified xsi:type="dcterms:W3CDTF">2024-11-19T06:35:24Z</dcterms:modified>
</cp:coreProperties>
</file>