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6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555B5-A068-4BE6-84A5-CE2EF0BAD32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B73E8-6583-4924-BDAD-0CD4EA06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1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3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0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2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2024-10-29T04:35:30Z</dcterms:created>
  <dcterms:modified xsi:type="dcterms:W3CDTF">2024-10-29T07:10:05Z</dcterms:modified>
</cp:coreProperties>
</file>