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2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4168-CF5C-45D4-890D-44211BA7B5A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C136-36C6-4DA1-9B4B-4E617B9E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2024-11-05T02:24:15Z</dcterms:created>
  <dcterms:modified xsi:type="dcterms:W3CDTF">2024-11-05T02:30:50Z</dcterms:modified>
</cp:coreProperties>
</file>