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BC7629-9E7D-43E4-AB3C-313E49C715DB}" v="12" dt="2024-08-30T19:47:14.2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4" d="100"/>
          <a:sy n="84" d="100"/>
        </p:scale>
        <p:origin x="64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Bharathi.P.T</a:t>
            </a:r>
            <a:endParaRPr lang="en-US" sz="2400" dirty="0"/>
          </a:p>
          <a:p>
            <a:r>
              <a:rPr lang="en-US" sz="2400" dirty="0"/>
              <a:t>REGISTER NO: 312209408</a:t>
            </a:r>
          </a:p>
          <a:p>
            <a:r>
              <a:rPr lang="en-US" sz="2400" dirty="0"/>
              <a:t>DEPARTMENT: B.com 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21C7D9E-1895-5E71-DBE6-D9DC86719B6A}"/>
              </a:ext>
            </a:extLst>
          </p:cNvPr>
          <p:cNvSpPr txBox="1"/>
          <p:nvPr/>
        </p:nvSpPr>
        <p:spPr>
          <a:xfrm>
            <a:off x="618807" y="1905000"/>
            <a:ext cx="8794750" cy="3477875"/>
          </a:xfrm>
          <a:prstGeom prst="rect">
            <a:avLst/>
          </a:prstGeom>
          <a:noFill/>
        </p:spPr>
        <p:txBody>
          <a:bodyPr wrap="square" rtlCol="0">
            <a:spAutoFit/>
          </a:bodyPr>
          <a:lstStyle/>
          <a:p>
            <a:r>
              <a:rPr lang="en-US" sz="2000" dirty="0"/>
              <a:t>DATA COLLECTION:THE DATA COLLECTION WAS DOWNLOAD IN “KAGGLE”.</a:t>
            </a:r>
          </a:p>
          <a:p>
            <a:r>
              <a:rPr lang="en-US" sz="2000" dirty="0"/>
              <a:t>FEATURE COLLECTION:IN THIS DATA BASE IT HAS 11 FEATURES I HAD USE 7 FEATURS OF MY PROJECTS.</a:t>
            </a:r>
          </a:p>
          <a:p>
            <a:r>
              <a:rPr lang="en-US" sz="2000" dirty="0"/>
              <a:t>DATA CLEANING:IN THIS STEP I HAD IDENTIFY THE MISSING VALUE AND REMOVE THE BLANK.</a:t>
            </a:r>
          </a:p>
          <a:p>
            <a:r>
              <a:rPr lang="en-US" sz="2000" dirty="0"/>
              <a:t>PERFOMANCE LEVEL:I HAD CALCULATE THE EMPLOYEE DATA BY USING FORMULA </a:t>
            </a:r>
            <a:r>
              <a:rPr lang="en-US" sz="2000" dirty="0">
                <a:highlight>
                  <a:srgbClr val="C0C0C0"/>
                </a:highlight>
              </a:rPr>
              <a:t>=IFS(J4&gt;5,"high",J4&gt;3,"med","true","low") </a:t>
            </a:r>
          </a:p>
          <a:p>
            <a:r>
              <a:rPr lang="en-US" sz="2000" dirty="0"/>
              <a:t>SUMMARY:FOR MY PROJECT I HAD USE PIVOT TABLES FOR EMPLOYEE DATA ANALYSIS.</a:t>
            </a:r>
          </a:p>
          <a:p>
            <a:r>
              <a:rPr lang="en-US" sz="2000" dirty="0"/>
              <a:t>VISUALIZATION:FOR MY PROJECT I HAD USE TO VISULIZED MY EMPLOYEE DATA ANALYSIS AS</a:t>
            </a:r>
            <a:r>
              <a:rPr lang="en-US" sz="2000" dirty="0">
                <a:highlight>
                  <a:srgbClr val="808080"/>
                </a:highlight>
              </a:rPr>
              <a:t> “GRAPH”.</a:t>
            </a:r>
            <a:endParaRPr lang="en-IN" sz="2000" dirty="0">
              <a:highlight>
                <a:srgbClr val="80808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5" name="Picture 14">
            <a:extLst>
              <a:ext uri="{FF2B5EF4-FFF2-40B4-BE49-F238E27FC236}">
                <a16:creationId xmlns:a16="http://schemas.microsoft.com/office/drawing/2014/main" id="{DE421297-F2E9-B110-CECF-C34DC4125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730" y="1695450"/>
            <a:ext cx="6267069" cy="3790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90600" y="381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0907FEC-4A4C-C5D8-7DE7-D6AF7E415DA8}"/>
              </a:ext>
            </a:extLst>
          </p:cNvPr>
          <p:cNvSpPr txBox="1"/>
          <p:nvPr/>
        </p:nvSpPr>
        <p:spPr>
          <a:xfrm>
            <a:off x="838200" y="1600200"/>
            <a:ext cx="7315200" cy="3785652"/>
          </a:xfrm>
          <a:prstGeom prst="rect">
            <a:avLst/>
          </a:prstGeom>
          <a:noFill/>
        </p:spPr>
        <p:txBody>
          <a:bodyPr wrap="square" rtlCol="0">
            <a:spAutoFit/>
          </a:bodyPr>
          <a:lstStyle/>
          <a:p>
            <a:r>
              <a:rPr lang="en-US" sz="2400" dirty="0"/>
              <a:t>The topic of my project is “EMPLOYEE PERFOMANCE ANALYSIS USING EXCEL”. In this presentation I have given the  project overview about the employee data analysis,  who are the end users of the employee data analysis, our solution and its value proposition, data description, The “wow” in our solution which was uses as formula for(employee performance level), modelling ,  result view as graph using excel by pivot table using employee data analysis which was download in website (www.kaggle.com datasets).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85BC3A2-4F38-A17E-888E-66BCDEC50658}"/>
              </a:ext>
            </a:extLst>
          </p:cNvPr>
          <p:cNvSpPr txBox="1"/>
          <p:nvPr/>
        </p:nvSpPr>
        <p:spPr>
          <a:xfrm>
            <a:off x="812958" y="1997964"/>
            <a:ext cx="6404928" cy="4154984"/>
          </a:xfrm>
          <a:prstGeom prst="rect">
            <a:avLst/>
          </a:prstGeom>
          <a:noFill/>
        </p:spPr>
        <p:txBody>
          <a:bodyPr wrap="square" rtlCol="0">
            <a:spAutoFit/>
          </a:bodyPr>
          <a:lstStyle/>
          <a:p>
            <a:r>
              <a:rPr lang="en-IN" sz="2400" dirty="0">
                <a:latin typeface="Arial Black" panose="020B0A04020102020204" pitchFamily="34" charset="0"/>
              </a:rPr>
              <a:t>The Performance of a Employee Should be analysed to:</a:t>
            </a:r>
          </a:p>
          <a:p>
            <a:endParaRPr lang="en-IN" sz="2400" dirty="0">
              <a:latin typeface="Arial Black" panose="020B0A04020102020204" pitchFamily="34" charset="0"/>
            </a:endParaRPr>
          </a:p>
          <a:p>
            <a:pPr marL="342900" indent="-342900">
              <a:buFont typeface="Wingdings" panose="05000000000000000000" pitchFamily="2" charset="2"/>
              <a:buChar char="§"/>
            </a:pPr>
            <a:r>
              <a:rPr lang="en-IN" sz="2400" dirty="0"/>
              <a:t>Improve the areas to be developed of the performance of the employee.</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Identify training needs and provide development opportunities</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IN" sz="2400" dirty="0"/>
              <a:t>To identify trends, strengths, and weakness of the employee</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943DD4B-337A-3FEB-ACCD-31E177495019}"/>
              </a:ext>
            </a:extLst>
          </p:cNvPr>
          <p:cNvSpPr txBox="1"/>
          <p:nvPr/>
        </p:nvSpPr>
        <p:spPr>
          <a:xfrm>
            <a:off x="755015" y="2022348"/>
            <a:ext cx="6172200" cy="5109091"/>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t>Analysing the performance of employee by considering various factors like gender, performance </a:t>
            </a:r>
            <a:r>
              <a:rPr lang="en-IN" sz="2800" dirty="0" err="1"/>
              <a:t>level,ratings</a:t>
            </a:r>
            <a:r>
              <a:rPr lang="en-IN" sz="2800" dirty="0"/>
              <a:t>.</a:t>
            </a:r>
          </a:p>
          <a:p>
            <a:pPr marL="457200" indent="-457200">
              <a:buFont typeface="Wingdings" panose="05000000000000000000" pitchFamily="2" charset="2"/>
              <a:buChar char="ü"/>
            </a:pPr>
            <a:r>
              <a:rPr lang="en-IN" sz="2800" dirty="0"/>
              <a:t>The employee database contains various attributes such as employee ID, name, department, job title, starting data, employee type (full-time / part-time), employee status(voluntarily terminated, active, etc).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9E9350E-173C-29CC-1689-83C227B25E07}"/>
              </a:ext>
            </a:extLst>
          </p:cNvPr>
          <p:cNvSpPr txBox="1"/>
          <p:nvPr/>
        </p:nvSpPr>
        <p:spPr>
          <a:xfrm>
            <a:off x="1066800" y="2209800"/>
            <a:ext cx="5791200" cy="3416320"/>
          </a:xfrm>
          <a:prstGeom prst="rect">
            <a:avLst/>
          </a:prstGeom>
          <a:noFill/>
        </p:spPr>
        <p:txBody>
          <a:bodyPr wrap="square" rtlCol="0">
            <a:spAutoFit/>
          </a:bodyPr>
          <a:lstStyle/>
          <a:p>
            <a:r>
              <a:rPr lang="en-IN" sz="2400" dirty="0"/>
              <a:t>The end yours of my project (employee data analysis by using excel are:</a:t>
            </a:r>
          </a:p>
          <a:p>
            <a:endParaRPr lang="en-IN" sz="2400" dirty="0"/>
          </a:p>
          <a:p>
            <a:pPr marL="342900" indent="-342900">
              <a:buFont typeface="Wingdings" panose="05000000000000000000" pitchFamily="2" charset="2"/>
              <a:buChar char="q"/>
            </a:pPr>
            <a:r>
              <a:rPr lang="en-IN" sz="2400" dirty="0"/>
              <a:t>HR Managers</a:t>
            </a:r>
          </a:p>
          <a:p>
            <a:pPr marL="342900" indent="-342900">
              <a:buFont typeface="Wingdings" panose="05000000000000000000" pitchFamily="2" charset="2"/>
              <a:buChar char="q"/>
            </a:pPr>
            <a:r>
              <a:rPr lang="en-IN" sz="2400" dirty="0"/>
              <a:t>Business Analysts</a:t>
            </a:r>
          </a:p>
          <a:p>
            <a:pPr marL="342900" indent="-342900">
              <a:buFont typeface="Wingdings" panose="05000000000000000000" pitchFamily="2" charset="2"/>
              <a:buChar char="q"/>
            </a:pPr>
            <a:r>
              <a:rPr lang="en-IN" sz="2400" dirty="0"/>
              <a:t>Manager </a:t>
            </a:r>
          </a:p>
          <a:p>
            <a:pPr marL="342900" indent="-342900">
              <a:buFont typeface="Wingdings" panose="05000000000000000000" pitchFamily="2" charset="2"/>
              <a:buChar char="q"/>
            </a:pPr>
            <a:r>
              <a:rPr lang="en-IN" sz="2400" dirty="0"/>
              <a:t>Employer</a:t>
            </a:r>
          </a:p>
          <a:p>
            <a:pPr marL="342900" indent="-342900">
              <a:buFont typeface="Wingdings" panose="05000000000000000000" pitchFamily="2" charset="2"/>
              <a:buChar char="q"/>
            </a:pPr>
            <a:r>
              <a:rPr lang="en-IN" sz="2400" dirty="0"/>
              <a:t>Employee</a:t>
            </a:r>
          </a:p>
          <a:p>
            <a:pPr marL="342900" indent="-342900">
              <a:buFont typeface="Wingdings" panose="05000000000000000000" pitchFamily="2" charset="2"/>
              <a:buChar char="q"/>
            </a:pPr>
            <a:r>
              <a:rPr lang="en-IN" sz="2400" dirty="0"/>
              <a:t>And other member of 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8529F94-A597-FE67-9D15-A6AA9D96CC75}"/>
              </a:ext>
            </a:extLst>
          </p:cNvPr>
          <p:cNvSpPr txBox="1"/>
          <p:nvPr/>
        </p:nvSpPr>
        <p:spPr>
          <a:xfrm>
            <a:off x="3162300" y="2280345"/>
            <a:ext cx="5867400" cy="3539430"/>
          </a:xfrm>
          <a:prstGeom prst="rect">
            <a:avLst/>
          </a:prstGeom>
          <a:noFill/>
        </p:spPr>
        <p:txBody>
          <a:bodyPr wrap="square" rtlCol="0">
            <a:spAutoFit/>
          </a:bodyPr>
          <a:lstStyle/>
          <a:p>
            <a:r>
              <a:rPr lang="en-IN" sz="2800" dirty="0"/>
              <a:t>Conditional formatting: To highlight missing values</a:t>
            </a:r>
          </a:p>
          <a:p>
            <a:r>
              <a:rPr lang="en-IN" sz="2800" dirty="0"/>
              <a:t>Filter: to remove missing values</a:t>
            </a:r>
          </a:p>
          <a:p>
            <a:r>
              <a:rPr lang="en-IN" sz="2800" dirty="0"/>
              <a:t>Formula: to calculate performance of the employee</a:t>
            </a:r>
          </a:p>
          <a:p>
            <a:r>
              <a:rPr lang="en-IN" sz="2800" dirty="0"/>
              <a:t>Pivot table: To summarize, analyse a large datasets</a:t>
            </a:r>
          </a:p>
          <a:p>
            <a:r>
              <a:rPr lang="en-IN" sz="2800" dirty="0"/>
              <a:t>Graph: To visualize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685800"/>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CD1A83BA-7E38-CCB3-7B53-01017F233E4C}"/>
              </a:ext>
            </a:extLst>
          </p:cNvPr>
          <p:cNvSpPr txBox="1"/>
          <p:nvPr/>
        </p:nvSpPr>
        <p:spPr>
          <a:xfrm>
            <a:off x="1600200" y="1981200"/>
            <a:ext cx="6705600"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a:t>Employee data from Kaggle</a:t>
            </a:r>
          </a:p>
          <a:p>
            <a:pPr marL="457200" indent="-457200">
              <a:buFont typeface="Arial" panose="020B0604020202020204" pitchFamily="34" charset="0"/>
              <a:buChar char="•"/>
            </a:pPr>
            <a:r>
              <a:rPr lang="en-IN" sz="2800" dirty="0"/>
              <a:t>It has 11 features</a:t>
            </a:r>
          </a:p>
          <a:p>
            <a:pPr marL="457200" indent="-457200">
              <a:buFont typeface="Arial" panose="020B0604020202020204" pitchFamily="34" charset="0"/>
              <a:buChar char="•"/>
            </a:pPr>
            <a:r>
              <a:rPr lang="en-IN" sz="2800" dirty="0"/>
              <a:t>I’ve taken 7 features</a:t>
            </a:r>
          </a:p>
          <a:p>
            <a:pPr marL="457200" indent="-457200">
              <a:buFont typeface="Arial" panose="020B0604020202020204" pitchFamily="34" charset="0"/>
              <a:buChar char="•"/>
            </a:pPr>
            <a:r>
              <a:rPr lang="en-IN" sz="2800" dirty="0"/>
              <a:t>First name- value</a:t>
            </a:r>
          </a:p>
          <a:p>
            <a:pPr marL="457200" indent="-457200">
              <a:buFont typeface="Arial" panose="020B0604020202020204" pitchFamily="34" charset="0"/>
              <a:buChar char="•"/>
            </a:pPr>
            <a:r>
              <a:rPr lang="en-IN" sz="2800" dirty="0"/>
              <a:t>Business unit- access</a:t>
            </a:r>
          </a:p>
          <a:p>
            <a:pPr marL="457200" indent="-457200">
              <a:buFont typeface="Arial" panose="020B0604020202020204" pitchFamily="34" charset="0"/>
              <a:buChar char="•"/>
            </a:pPr>
            <a:r>
              <a:rPr lang="en-IN" sz="2800" dirty="0"/>
              <a:t>Gender code- filter </a:t>
            </a:r>
          </a:p>
          <a:p>
            <a:pPr marL="457200" indent="-457200">
              <a:buFont typeface="Arial" panose="020B0604020202020204" pitchFamily="34" charset="0"/>
              <a:buChar char="•"/>
            </a:pPr>
            <a:r>
              <a:rPr lang="en-IN" sz="2800" dirty="0"/>
              <a:t>Current employee rating- series</a:t>
            </a:r>
          </a:p>
          <a:p>
            <a:pPr marL="457200" indent="-457200">
              <a:buFont typeface="Arial" panose="020B0604020202020204" pitchFamily="34" charset="0"/>
              <a:buChar char="•"/>
            </a:pPr>
            <a:r>
              <a:rPr lang="en-IN" sz="2800" dirty="0"/>
              <a:t>Department</a:t>
            </a:r>
          </a:p>
          <a:p>
            <a:pPr marL="457200" indent="-457200">
              <a:buFont typeface="Arial" panose="020B0604020202020204" pitchFamily="34" charset="0"/>
              <a:buChar char="•"/>
            </a:pPr>
            <a:r>
              <a:rPr lang="en-IN" sz="2800" dirty="0"/>
              <a:t>Employee type</a:t>
            </a:r>
          </a:p>
          <a:p>
            <a:pPr marL="457200" indent="-457200">
              <a:buFont typeface="Arial" panose="020B0604020202020204" pitchFamily="34" charset="0"/>
              <a:buChar char="•"/>
            </a:pPr>
            <a:r>
              <a:rPr lang="en-IN" sz="2800"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C301E7-6532-EE6C-FF61-7C6F0496A304}"/>
              </a:ext>
            </a:extLst>
          </p:cNvPr>
          <p:cNvSpPr txBox="1"/>
          <p:nvPr/>
        </p:nvSpPr>
        <p:spPr>
          <a:xfrm>
            <a:off x="2773680" y="2776728"/>
            <a:ext cx="5334000" cy="1477328"/>
          </a:xfrm>
          <a:prstGeom prst="rect">
            <a:avLst/>
          </a:prstGeom>
          <a:noFill/>
        </p:spPr>
        <p:txBody>
          <a:bodyPr wrap="square" rtlCol="0">
            <a:spAutoFit/>
          </a:bodyPr>
          <a:lstStyle/>
          <a:p>
            <a:r>
              <a:rPr lang="en-IN" dirty="0"/>
              <a:t>PERFORMANCE LEVEL=</a:t>
            </a:r>
          </a:p>
          <a:p>
            <a:endParaRPr lang="en-IN" dirty="0"/>
          </a:p>
          <a:p>
            <a:endParaRPr lang="en-IN" dirty="0"/>
          </a:p>
          <a:p>
            <a:r>
              <a:rPr lang="en-IN" dirty="0"/>
              <a:t>=IFS(Z8&gt;=5, “VERYHIGH”,Z8&gt;=4, “HIGH”,Z8&gt;=3,”MED”,4</a:t>
            </a:r>
          </a:p>
          <a:p>
            <a:r>
              <a:rPr lang="en-IN" dirty="0"/>
              <a:t>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531</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Bharathi P.T.</cp:lastModifiedBy>
  <cp:revision>14</cp:revision>
  <dcterms:created xsi:type="dcterms:W3CDTF">2024-03-29T15:07:22Z</dcterms:created>
  <dcterms:modified xsi:type="dcterms:W3CDTF">2024-08-30T20:19:39Z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