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705101" y="1266825"/>
            <a:ext cx="8610600" cy="2308324"/>
          </a:xfrm>
          <a:prstGeom prst="rect">
            <a:avLst/>
          </a:prstGeom>
          <a:noFill/>
        </p:spPr>
        <p:txBody>
          <a:bodyPr wrap="square" rtlCol="0">
            <a:spAutoFit/>
          </a:bodyPr>
          <a:lstStyle/>
          <a:p>
            <a:r>
              <a:rPr lang="en-US" sz="2400" dirty="0"/>
              <a:t>STUDENT NAME: </a:t>
            </a:r>
            <a:r>
              <a:rPr lang="en-IN" sz="2400" dirty="0"/>
              <a:t>BHARATHI PRIYA.G</a:t>
            </a:r>
            <a:endParaRPr lang="en-US" sz="2400" dirty="0"/>
          </a:p>
          <a:p>
            <a:r>
              <a:rPr lang="en-US" sz="2400" dirty="0"/>
              <a:t>REGISTER NO:</a:t>
            </a:r>
            <a:r>
              <a:rPr lang="en-IN" sz="2400" dirty="0"/>
              <a:t>122204102</a:t>
            </a:r>
            <a:endParaRPr lang="en-US" sz="2400" dirty="0"/>
          </a:p>
          <a:p>
            <a:r>
              <a:rPr lang="en-US" sz="2400" dirty="0"/>
              <a:t>NM ID (username):</a:t>
            </a:r>
            <a:r>
              <a:rPr lang="en-IN" sz="2400" dirty="0"/>
              <a:t>asunm1659122204102</a:t>
            </a:r>
            <a:endParaRPr lang="en-US" sz="2400" dirty="0"/>
          </a:p>
          <a:p>
            <a:r>
              <a:rPr lang="en-US" sz="2400" dirty="0"/>
              <a:t>DEPARTMENT:B.COM(</a:t>
            </a:r>
            <a:r>
              <a:rPr lang="en-IN" sz="2400" dirty="0"/>
              <a:t>CS</a:t>
            </a:r>
            <a:r>
              <a:rPr lang="en-US" sz="2400" dirty="0"/>
              <a:t>)</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a:ln>
            <a:solidFill>
              <a:schemeClr val="tx1"/>
            </a:solidFill>
          </a:ln>
        </p:spPr>
        <p:txBody>
          <a:bodyPr wrap="square" rtlCol="0">
            <a:spAutoFit/>
          </a:bodyPr>
          <a:lstStyle/>
          <a:p>
            <a:r>
              <a:rPr lang="en-US" sz="4400" b="1" dirty="0">
                <a:solidFill>
                  <a:schemeClr val="accent2">
                    <a:lumMod val="40000"/>
                    <a:lumOff val="60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2">
                  <a:lumMod val="40000"/>
                  <a:lumOff val="60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style>
          <a:lnRef idx="2">
            <a:schemeClr val="accent3"/>
          </a:lnRef>
          <a:fillRef idx="1">
            <a:schemeClr val="lt1"/>
          </a:fillRef>
          <a:effectRef idx="0">
            <a:schemeClr val="accent3"/>
          </a:effectRef>
          <a:fontRef idx="minor">
            <a:schemeClr val="dk1"/>
          </a:fontRef>
        </p:style>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972</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bharathipriya1006@gmail.com</cp:lastModifiedBy>
  <cp:revision>39</cp:revision>
  <dcterms:created xsi:type="dcterms:W3CDTF">2024-03-29T15:07:22Z</dcterms:created>
  <dcterms:modified xsi:type="dcterms:W3CDTF">2024-09-06T11:45:36Z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