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DEFE8"/>
          </a:solidFill>
        </a:fill>
      </a:tcStyle>
    </a:wholeTbl>
    <a:band1H>
      <a:tcStyle>
        <a:tcBdr/>
        <a:fill>
          <a:solidFill>
            <a:srgbClr val="D9DECD"/>
          </a:solidFill>
        </a:fill>
      </a:tcStyle>
    </a:band1H>
    <a:band2H>
      <a:tcStyle>
        <a:tcBdr/>
      </a:tcStyle>
    </a:band2H>
    <a:band1V>
      <a:tcStyle>
        <a:tcBdr/>
        <a:fill>
          <a:solidFill>
            <a:srgbClr val="D9DECD"/>
          </a:solidFill>
        </a:fill>
      </a:tcStyle>
    </a:band1V>
    <a:band2V>
      <a:tcStyle>
        <a:tcBdr/>
      </a:tcStyle>
    </a:band2V>
    <a:lastCol>
      <a:tcTxStyle b="on">
        <a:font>
          <a:latin typeface="+mn-lt"/>
          <a:ea typeface="+mn-ea"/>
          <a:cs typeface="+mn-cs"/>
        </a:font>
        <a:srgbClr val="FFFFFF"/>
      </a:tcTxStyle>
      <a:tcStyle>
        <a:tcBdr/>
        <a:fill>
          <a:solidFill>
            <a:srgbClr val="83992A"/>
          </a:solidFill>
        </a:fill>
      </a:tcStyle>
    </a:lastCol>
    <a:firstCol>
      <a:tcTxStyle b="on">
        <a:font>
          <a:latin typeface="+mn-lt"/>
          <a:ea typeface="+mn-ea"/>
          <a:cs typeface="+mn-cs"/>
        </a:font>
        <a:srgbClr val="FFFFFF"/>
      </a:tcTxStyle>
      <a:tcStyle>
        <a:tcBdr/>
        <a:fill>
          <a:solidFill>
            <a:srgbClr val="83992A"/>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83992A"/>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83992A"/>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7395BD3-DF92-8DC4-7001-C5C38498AD4B}"/>
              </a:ext>
            </a:extLst>
          </p:cNvPr>
          <p:cNvGrpSpPr/>
          <p:nvPr/>
        </p:nvGrpSpPr>
        <p:grpSpPr>
          <a:xfrm>
            <a:off x="-16934" y="0"/>
            <a:ext cx="12231160" cy="6856216"/>
            <a:chOff x="-16934" y="0"/>
            <a:chExt cx="12231160" cy="6856216"/>
          </a:xfrm>
        </p:grpSpPr>
        <p:pic>
          <p:nvPicPr>
            <p:cNvPr id="3" name="Picture 15" descr="HD-PanelTitleR1.png">
              <a:extLst>
                <a:ext uri="{FF2B5EF4-FFF2-40B4-BE49-F238E27FC236}">
                  <a16:creationId xmlns:a16="http://schemas.microsoft.com/office/drawing/2014/main" id="{D8DBD880-4903-D75E-CB2B-C7D6883E6504}"/>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4" name="Rectangle 25">
              <a:extLst>
                <a:ext uri="{FF2B5EF4-FFF2-40B4-BE49-F238E27FC236}">
                  <a16:creationId xmlns:a16="http://schemas.microsoft.com/office/drawing/2014/main" id="{20763219-00B7-7236-0A02-E345EEE2DF7F}"/>
                </a:ext>
              </a:extLst>
            </p:cNvPr>
            <p:cNvSpPr/>
            <p:nvPr/>
          </p:nvSpPr>
          <p:spPr>
            <a:xfrm>
              <a:off x="2328327" y="1540928"/>
              <a:ext cx="7543800" cy="3835405"/>
            </a:xfrm>
            <a:prstGeom prst="rect">
              <a:avLst/>
            </a:prstGeom>
            <a:noFill/>
            <a:ln w="15873" cap="flat">
              <a:solidFill>
                <a:srgbClr val="83992A"/>
              </a:solidFill>
              <a:prstDash val="solid"/>
              <a:miter/>
            </a:ln>
          </p:spPr>
          <p:txBody>
            <a:bodyPr lIns="0" tIns="0" rIns="0" bIns="0"/>
            <a:lstStyle/>
            <a:p>
              <a:endParaRPr lang="en-US"/>
            </a:p>
          </p:txBody>
        </p:sp>
        <p:pic>
          <p:nvPicPr>
            <p:cNvPr id="5" name="Picture 16" descr="HDRibbonTitle-UniformTrim.png">
              <a:extLst>
                <a:ext uri="{FF2B5EF4-FFF2-40B4-BE49-F238E27FC236}">
                  <a16:creationId xmlns:a16="http://schemas.microsoft.com/office/drawing/2014/main" id="{82056C88-B083-7C0B-ECAD-EA431B6A34A1}"/>
                </a:ext>
              </a:extLst>
            </p:cNvPr>
            <p:cNvPicPr>
              <a:picLocks noChangeAspect="1"/>
            </p:cNvPicPr>
            <p:nvPr/>
          </p:nvPicPr>
          <p:blipFill>
            <a:blip r:embed="rId3"/>
            <a:srcRect/>
            <a:stretch>
              <a:fillRect/>
            </a:stretch>
          </p:blipFill>
          <p:spPr>
            <a:xfrm>
              <a:off x="-16934" y="3147611"/>
              <a:ext cx="2478024" cy="612648"/>
            </a:xfrm>
            <a:prstGeom prst="rect">
              <a:avLst/>
            </a:prstGeom>
            <a:noFill/>
            <a:ln cap="flat">
              <a:noFill/>
            </a:ln>
          </p:spPr>
        </p:pic>
        <p:pic>
          <p:nvPicPr>
            <p:cNvPr id="6" name="Picture 19" descr="HDRibbonTitle-UniformTrim.png">
              <a:extLst>
                <a:ext uri="{FF2B5EF4-FFF2-40B4-BE49-F238E27FC236}">
                  <a16:creationId xmlns:a16="http://schemas.microsoft.com/office/drawing/2014/main" id="{FAFAF157-144C-8EDA-32DE-C7717EBF8188}"/>
                </a:ext>
              </a:extLst>
            </p:cNvPr>
            <p:cNvPicPr>
              <a:picLocks noChangeAspect="1"/>
            </p:cNvPicPr>
            <p:nvPr/>
          </p:nvPicPr>
          <p:blipFill>
            <a:blip r:embed="rId3"/>
            <a:srcRect/>
            <a:stretch>
              <a:fillRect/>
            </a:stretch>
          </p:blipFill>
          <p:spPr>
            <a:xfrm>
              <a:off x="9736202" y="3147611"/>
              <a:ext cx="2478024" cy="612648"/>
            </a:xfrm>
            <a:prstGeom prst="rect">
              <a:avLst/>
            </a:prstGeom>
            <a:noFill/>
            <a:ln cap="flat">
              <a:noFill/>
            </a:ln>
          </p:spPr>
        </p:pic>
      </p:grpSp>
      <p:sp>
        <p:nvSpPr>
          <p:cNvPr id="7" name="Title 1">
            <a:extLst>
              <a:ext uri="{FF2B5EF4-FFF2-40B4-BE49-F238E27FC236}">
                <a16:creationId xmlns:a16="http://schemas.microsoft.com/office/drawing/2014/main" id="{92667BFF-53BE-9057-3B52-CC0CE192736D}"/>
              </a:ext>
            </a:extLst>
          </p:cNvPr>
          <p:cNvSpPr txBox="1">
            <a:spLocks noGrp="1"/>
          </p:cNvSpPr>
          <p:nvPr>
            <p:ph type="ctrTitle"/>
          </p:nvPr>
        </p:nvSpPr>
        <p:spPr>
          <a:xfrm>
            <a:off x="2692395" y="1871127"/>
            <a:ext cx="6815672" cy="1515535"/>
          </a:xfrm>
        </p:spPr>
        <p:txBody>
          <a:bodyPr anchor="b">
            <a:noAutofit/>
          </a:bodyPr>
          <a:lstStyle>
            <a:lvl1pPr>
              <a:defRPr sz="5400"/>
            </a:lvl1pPr>
          </a:lstStyle>
          <a:p>
            <a:pPr lvl="0"/>
            <a:r>
              <a:rPr lang="en-US"/>
              <a:t>Click to edit Master title style</a:t>
            </a:r>
          </a:p>
        </p:txBody>
      </p:sp>
      <p:sp>
        <p:nvSpPr>
          <p:cNvPr id="8" name="Subtitle 2">
            <a:extLst>
              <a:ext uri="{FF2B5EF4-FFF2-40B4-BE49-F238E27FC236}">
                <a16:creationId xmlns:a16="http://schemas.microsoft.com/office/drawing/2014/main" id="{5F675A5D-81D8-E1CE-053C-93623BE3ADCD}"/>
              </a:ext>
            </a:extLst>
          </p:cNvPr>
          <p:cNvSpPr txBox="1">
            <a:spLocks noGrp="1"/>
          </p:cNvSpPr>
          <p:nvPr>
            <p:ph type="subTitle" idx="1"/>
          </p:nvPr>
        </p:nvSpPr>
        <p:spPr>
          <a:xfrm>
            <a:off x="2692395" y="3657600"/>
            <a:ext cx="6815672" cy="1320805"/>
          </a:xfrm>
        </p:spPr>
        <p:txBody>
          <a:bodyPr anchorCtr="1"/>
          <a:lstStyle>
            <a:lvl1pPr marL="0" indent="0" algn="ctr">
              <a:spcBef>
                <a:spcPts val="500"/>
              </a:spcBef>
              <a:buNone/>
              <a:defRPr sz="2100">
                <a:solidFill>
                  <a:srgbClr val="000000"/>
                </a:solidFill>
              </a:defRPr>
            </a:lvl1pPr>
          </a:lstStyle>
          <a:p>
            <a:pPr lvl="0"/>
            <a:r>
              <a:rPr lang="en-US"/>
              <a:t>Click to edit Master subtitle style</a:t>
            </a:r>
          </a:p>
        </p:txBody>
      </p:sp>
      <p:sp>
        <p:nvSpPr>
          <p:cNvPr id="9" name="Date Placeholder 3">
            <a:extLst>
              <a:ext uri="{FF2B5EF4-FFF2-40B4-BE49-F238E27FC236}">
                <a16:creationId xmlns:a16="http://schemas.microsoft.com/office/drawing/2014/main" id="{895C060D-1DFA-CAAE-5724-73885C60BD40}"/>
              </a:ext>
            </a:extLst>
          </p:cNvPr>
          <p:cNvSpPr txBox="1">
            <a:spLocks noGrp="1"/>
          </p:cNvSpPr>
          <p:nvPr>
            <p:ph type="dt" sz="half" idx="7"/>
          </p:nvPr>
        </p:nvSpPr>
        <p:spPr>
          <a:xfrm>
            <a:off x="7983233" y="5037667"/>
            <a:ext cx="897465" cy="279404"/>
          </a:xfrm>
        </p:spPr>
        <p:txBody>
          <a:bodyPr/>
          <a:lstStyle>
            <a:lvl1pPr>
              <a:defRPr/>
            </a:lvl1pPr>
          </a:lstStyle>
          <a:p>
            <a:pPr lvl="0"/>
            <a:fld id="{7705A62E-9AC4-45AD-9682-FF0C141E90D6}" type="datetime1">
              <a:rPr lang="en-US"/>
              <a:pPr lvl="0"/>
              <a:t>9/6/2024</a:t>
            </a:fld>
            <a:endParaRPr lang="en-US"/>
          </a:p>
        </p:txBody>
      </p:sp>
      <p:sp>
        <p:nvSpPr>
          <p:cNvPr id="10" name="Footer Placeholder 4">
            <a:extLst>
              <a:ext uri="{FF2B5EF4-FFF2-40B4-BE49-F238E27FC236}">
                <a16:creationId xmlns:a16="http://schemas.microsoft.com/office/drawing/2014/main" id="{06053B1F-DEC8-6135-B863-974405C766B2}"/>
              </a:ext>
            </a:extLst>
          </p:cNvPr>
          <p:cNvSpPr txBox="1">
            <a:spLocks noGrp="1"/>
          </p:cNvSpPr>
          <p:nvPr>
            <p:ph type="ftr" sz="quarter" idx="9"/>
          </p:nvPr>
        </p:nvSpPr>
        <p:spPr>
          <a:xfrm>
            <a:off x="2692395" y="5037667"/>
            <a:ext cx="5214631" cy="279404"/>
          </a:xfrm>
        </p:spPr>
        <p:txBody>
          <a:bodyPr/>
          <a:lstStyle>
            <a:lvl1pPr>
              <a:defRPr/>
            </a:lvl1pPr>
          </a:lstStyle>
          <a:p>
            <a:pPr lvl="0"/>
            <a:endParaRPr lang="en-US"/>
          </a:p>
        </p:txBody>
      </p:sp>
      <p:sp>
        <p:nvSpPr>
          <p:cNvPr id="11" name="Slide Number Placeholder 5">
            <a:extLst>
              <a:ext uri="{FF2B5EF4-FFF2-40B4-BE49-F238E27FC236}">
                <a16:creationId xmlns:a16="http://schemas.microsoft.com/office/drawing/2014/main" id="{988341AF-9199-249B-95E5-BDDDC2C20CC7}"/>
              </a:ext>
            </a:extLst>
          </p:cNvPr>
          <p:cNvSpPr txBox="1">
            <a:spLocks noGrp="1"/>
          </p:cNvSpPr>
          <p:nvPr>
            <p:ph type="sldNum" sz="quarter" idx="8"/>
          </p:nvPr>
        </p:nvSpPr>
        <p:spPr>
          <a:xfrm>
            <a:off x="8956895" y="5037667"/>
            <a:ext cx="551163" cy="279404"/>
          </a:xfrm>
        </p:spPr>
        <p:txBody>
          <a:bodyPr/>
          <a:lstStyle>
            <a:lvl1pPr>
              <a:defRPr/>
            </a:lvl1pPr>
          </a:lstStyle>
          <a:p>
            <a:pPr lvl="0"/>
            <a:fld id="{6300CBD1-67B0-4544-A1FC-652228BEF6AE}" type="slidenum">
              <a:t>‹#›</a:t>
            </a:fld>
            <a:endParaRPr lang="en-US"/>
          </a:p>
        </p:txBody>
      </p:sp>
      <p:cxnSp>
        <p:nvCxnSpPr>
          <p:cNvPr id="12" name="Straight Connector 14">
            <a:extLst>
              <a:ext uri="{FF2B5EF4-FFF2-40B4-BE49-F238E27FC236}">
                <a16:creationId xmlns:a16="http://schemas.microsoft.com/office/drawing/2014/main" id="{3786B04C-F9E4-11B8-2199-1C2EB418143D}"/>
              </a:ext>
            </a:extLst>
          </p:cNvPr>
          <p:cNvCxnSpPr/>
          <p:nvPr/>
        </p:nvCxnSpPr>
        <p:spPr>
          <a:xfrm>
            <a:off x="2692395" y="3522131"/>
            <a:ext cx="6815673"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37472731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4F7460-7D89-FE5C-001D-7F4014CDE2F4}"/>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0793553A-5FC2-7305-05E9-281F8B70FF2E}"/>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51D05482-75CD-3C6B-6494-592F85997818}"/>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3BC14FEA-1281-66C7-1009-902678160689}"/>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4AEB27DE-95F4-BFE0-C54E-DB561E7AE11E}"/>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Picture Placeholder 2">
            <a:extLst>
              <a:ext uri="{FF2B5EF4-FFF2-40B4-BE49-F238E27FC236}">
                <a16:creationId xmlns:a16="http://schemas.microsoft.com/office/drawing/2014/main" id="{E3ACC347-53D4-F147-B51A-A92876A15582}"/>
              </a:ext>
            </a:extLst>
          </p:cNvPr>
          <p:cNvSpPr txBox="1">
            <a:spLocks noGrp="1"/>
          </p:cNvSpPr>
          <p:nvPr>
            <p:ph type="pic" idx="4294967295"/>
          </p:nvPr>
        </p:nvSpPr>
        <p:spPr>
          <a:xfrm>
            <a:off x="1041428" y="1041401"/>
            <a:ext cx="10105976" cy="3335868"/>
          </a:xfrm>
          <a:ln w="57150">
            <a:solidFill>
              <a:srgbClr val="7F7F7F"/>
            </a:solidFill>
            <a:prstDash val="solid"/>
            <a:miter/>
          </a:ln>
        </p:spPr>
        <p:txBody>
          <a:bodyPr anchorCtr="1"/>
          <a:lstStyle>
            <a:lvl1pPr marL="0" indent="0" algn="ctr">
              <a:spcBef>
                <a:spcPts val="400"/>
              </a:spcBef>
              <a:buNone/>
              <a:defRPr sz="1600"/>
            </a:lvl1pPr>
          </a:lstStyle>
          <a:p>
            <a:pPr lvl="0"/>
            <a:r>
              <a:rPr lang="en-US"/>
              <a:t>Click icon to add picture</a:t>
            </a:r>
          </a:p>
        </p:txBody>
      </p:sp>
      <p:sp>
        <p:nvSpPr>
          <p:cNvPr id="3" name="Text Placeholder 3">
            <a:extLst>
              <a:ext uri="{FF2B5EF4-FFF2-40B4-BE49-F238E27FC236}">
                <a16:creationId xmlns:a16="http://schemas.microsoft.com/office/drawing/2014/main" id="{4F82C2F3-A266-58E7-0EC5-A1862B403984}"/>
              </a:ext>
            </a:extLst>
          </p:cNvPr>
          <p:cNvSpPr txBox="1">
            <a:spLocks noGrp="1"/>
          </p:cNvSpPr>
          <p:nvPr>
            <p:ph type="body" idx="4294967295"/>
          </p:nvPr>
        </p:nvSpPr>
        <p:spPr>
          <a:xfrm>
            <a:off x="1295403" y="5382149"/>
            <a:ext cx="9609667" cy="493711"/>
          </a:xfrm>
        </p:spPr>
        <p:txBody>
          <a:bodyPr anchorCtr="1"/>
          <a:lstStyle>
            <a:lvl1pPr marL="0" indent="0" algn="ctr">
              <a:spcBef>
                <a:spcPts val="300"/>
              </a:spcBef>
              <a:buNone/>
              <a:defRPr sz="1400"/>
            </a:lvl1pPr>
          </a:lstStyle>
          <a:p>
            <a:pPr lvl="0"/>
            <a:r>
              <a:rPr lang="en-US"/>
              <a:t>Click to edit Master text styles</a:t>
            </a:r>
          </a:p>
        </p:txBody>
      </p:sp>
      <p:sp>
        <p:nvSpPr>
          <p:cNvPr id="4" name="Date Placeholder 4">
            <a:extLst>
              <a:ext uri="{FF2B5EF4-FFF2-40B4-BE49-F238E27FC236}">
                <a16:creationId xmlns:a16="http://schemas.microsoft.com/office/drawing/2014/main" id="{B53FE606-8269-80CE-3C31-A72C46FCA7BB}"/>
              </a:ext>
            </a:extLst>
          </p:cNvPr>
          <p:cNvSpPr txBox="1">
            <a:spLocks noGrp="1"/>
          </p:cNvSpPr>
          <p:nvPr>
            <p:ph type="dt" sz="half" idx="7"/>
          </p:nvPr>
        </p:nvSpPr>
        <p:spPr>
          <a:xfrm>
            <a:off x="8677500" y="5969002"/>
            <a:ext cx="1600200" cy="279404"/>
          </a:xfrm>
        </p:spPr>
        <p:txBody>
          <a:bodyPr/>
          <a:lstStyle>
            <a:lvl1pPr>
              <a:defRPr/>
            </a:lvl1pPr>
          </a:lstStyle>
          <a:p>
            <a:pPr lvl="0"/>
            <a:fld id="{AFF48EE6-1CB8-44C6-AE43-7B0CAE0B356B}" type="datetime1">
              <a:rPr lang="en-US"/>
              <a:pPr lvl="0"/>
              <a:t>9/6/2024</a:t>
            </a:fld>
            <a:endParaRPr lang="en-US"/>
          </a:p>
        </p:txBody>
      </p:sp>
      <p:sp>
        <p:nvSpPr>
          <p:cNvPr id="5" name="Footer Placeholder 5">
            <a:extLst>
              <a:ext uri="{FF2B5EF4-FFF2-40B4-BE49-F238E27FC236}">
                <a16:creationId xmlns:a16="http://schemas.microsoft.com/office/drawing/2014/main" id="{46C23AAF-4FC5-DB53-CFC6-E8842CF70C32}"/>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53C78E8B-70B9-38F9-6975-C9DECB129E00}"/>
              </a:ext>
            </a:extLst>
          </p:cNvPr>
          <p:cNvSpPr txBox="1">
            <a:spLocks noGrp="1"/>
          </p:cNvSpPr>
          <p:nvPr>
            <p:ph type="sldNum" sz="quarter" idx="8"/>
          </p:nvPr>
        </p:nvSpPr>
        <p:spPr>
          <a:xfrm>
            <a:off x="10353897" y="5969002"/>
            <a:ext cx="542696" cy="279404"/>
          </a:xfrm>
        </p:spPr>
        <p:txBody>
          <a:bodyPr/>
          <a:lstStyle>
            <a:lvl1pPr>
              <a:defRPr/>
            </a:lvl1pPr>
          </a:lstStyle>
          <a:p>
            <a:pPr lvl="0"/>
            <a:fld id="{C9B4A65E-4983-4DB8-8F8B-B647BFFCB2B6}" type="slidenum">
              <a:t>‹#›</a:t>
            </a:fld>
            <a:endParaRPr lang="en-US"/>
          </a:p>
        </p:txBody>
      </p:sp>
    </p:spTree>
    <p:extLst>
      <p:ext uri="{BB962C8B-B14F-4D97-AF65-F5344CB8AC3E}">
        <p14:creationId xmlns:p14="http://schemas.microsoft.com/office/powerpoint/2010/main" val="143998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906D52-64AB-D84F-BF17-45B098FA2F98}"/>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35416BF7-B9DC-903A-2540-65D6A1798251}"/>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2832ACF5-14CA-E554-706F-51D43E636753}"/>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543EC181-E4B9-596A-8E9C-40806B8856E2}"/>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6065EE53-467C-972B-DD0C-E24E25B86331}"/>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A7F80C50-FC08-3E44-8410-9C67782CD6F0}"/>
              </a:ext>
            </a:extLst>
          </p:cNvPr>
          <p:cNvSpPr txBox="1">
            <a:spLocks noGrp="1"/>
          </p:cNvSpPr>
          <p:nvPr>
            <p:ph type="body" idx="4294967295"/>
          </p:nvPr>
        </p:nvSpPr>
        <p:spPr>
          <a:xfrm>
            <a:off x="1303870" y="4343400"/>
            <a:ext cx="9592732" cy="1532470"/>
          </a:xfrm>
        </p:spPr>
        <p:txBody>
          <a:bodyPr anchor="ctr" anchorCtr="1"/>
          <a:lstStyle>
            <a:lvl1pPr marL="0" indent="0" algn="ctr">
              <a:spcBef>
                <a:spcPts val="500"/>
              </a:spcBef>
              <a:buNone/>
              <a:defRPr sz="2000">
                <a:solidFill>
                  <a:srgbClr val="000000"/>
                </a:solidFill>
              </a:defRPr>
            </a:lvl1pPr>
          </a:lstStyle>
          <a:p>
            <a:pPr lvl="0"/>
            <a:r>
              <a:rPr lang="en-US"/>
              <a:t>Click to edit Master text styles</a:t>
            </a:r>
          </a:p>
        </p:txBody>
      </p:sp>
      <p:sp>
        <p:nvSpPr>
          <p:cNvPr id="3" name="Date Placeholder 3">
            <a:extLst>
              <a:ext uri="{FF2B5EF4-FFF2-40B4-BE49-F238E27FC236}">
                <a16:creationId xmlns:a16="http://schemas.microsoft.com/office/drawing/2014/main" id="{2506F410-9FEA-0F8F-1540-0E170EB7419A}"/>
              </a:ext>
            </a:extLst>
          </p:cNvPr>
          <p:cNvSpPr txBox="1">
            <a:spLocks noGrp="1"/>
          </p:cNvSpPr>
          <p:nvPr>
            <p:ph type="dt" sz="half" idx="7"/>
          </p:nvPr>
        </p:nvSpPr>
        <p:spPr>
          <a:xfrm>
            <a:off x="8677500" y="5969002"/>
            <a:ext cx="1600200" cy="279404"/>
          </a:xfrm>
        </p:spPr>
        <p:txBody>
          <a:bodyPr/>
          <a:lstStyle>
            <a:lvl1pPr>
              <a:defRPr/>
            </a:lvl1pPr>
          </a:lstStyle>
          <a:p>
            <a:pPr lvl="0"/>
            <a:fld id="{68B91CA7-6C1A-479B-A714-FFC257297720}" type="datetime1">
              <a:rPr lang="en-US"/>
              <a:pPr lvl="0"/>
              <a:t>9/6/2024</a:t>
            </a:fld>
            <a:endParaRPr lang="en-US"/>
          </a:p>
        </p:txBody>
      </p:sp>
      <p:sp>
        <p:nvSpPr>
          <p:cNvPr id="4" name="Footer Placeholder 4">
            <a:extLst>
              <a:ext uri="{FF2B5EF4-FFF2-40B4-BE49-F238E27FC236}">
                <a16:creationId xmlns:a16="http://schemas.microsoft.com/office/drawing/2014/main" id="{8E7FCD0A-F118-8734-C3DD-85056AEEC42C}"/>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E40D2659-5ADE-2D24-A06A-1808DDF2A6BC}"/>
              </a:ext>
            </a:extLst>
          </p:cNvPr>
          <p:cNvSpPr txBox="1">
            <a:spLocks noGrp="1"/>
          </p:cNvSpPr>
          <p:nvPr>
            <p:ph type="sldNum" sz="quarter" idx="8"/>
          </p:nvPr>
        </p:nvSpPr>
        <p:spPr>
          <a:xfrm>
            <a:off x="10353897" y="5969002"/>
            <a:ext cx="542696" cy="279404"/>
          </a:xfrm>
        </p:spPr>
        <p:txBody>
          <a:bodyPr/>
          <a:lstStyle>
            <a:lvl1pPr>
              <a:defRPr/>
            </a:lvl1pPr>
          </a:lstStyle>
          <a:p>
            <a:pPr lvl="0"/>
            <a:fld id="{47B893DB-ECAC-41C3-9858-86EEB1A08AA4}" type="slidenum">
              <a:t>‹#›</a:t>
            </a:fld>
            <a:endParaRPr lang="en-US"/>
          </a:p>
        </p:txBody>
      </p:sp>
      <p:cxnSp>
        <p:nvCxnSpPr>
          <p:cNvPr id="6" name="Straight Connector 14">
            <a:extLst>
              <a:ext uri="{FF2B5EF4-FFF2-40B4-BE49-F238E27FC236}">
                <a16:creationId xmlns:a16="http://schemas.microsoft.com/office/drawing/2014/main" id="{27AA0AEA-2CB4-B2F4-76CD-3654F372DA52}"/>
              </a:ext>
            </a:extLst>
          </p:cNvPr>
          <p:cNvCxnSpPr/>
          <p:nvPr/>
        </p:nvCxnSpPr>
        <p:spPr>
          <a:xfrm>
            <a:off x="1396169" y="4140202"/>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1321072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D80E8B7-726E-7CA9-9580-074CD0859F88}"/>
              </a:ext>
            </a:extLst>
          </p:cNvPr>
          <p:cNvGrpSpPr/>
          <p:nvPr/>
        </p:nvGrpSpPr>
        <p:grpSpPr>
          <a:xfrm>
            <a:off x="-15736" y="0"/>
            <a:ext cx="12229962" cy="6856216"/>
            <a:chOff x="-15736" y="0"/>
            <a:chExt cx="12229962" cy="6856216"/>
          </a:xfrm>
        </p:grpSpPr>
        <p:pic>
          <p:nvPicPr>
            <p:cNvPr id="11" name="Picture 7" descr="HD-PanelContent.png">
              <a:extLst>
                <a:ext uri="{FF2B5EF4-FFF2-40B4-BE49-F238E27FC236}">
                  <a16:creationId xmlns:a16="http://schemas.microsoft.com/office/drawing/2014/main" id="{6B33729A-3846-4FE8-4500-DED0E9573BB6}"/>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2" name="Rectangle 8">
              <a:extLst>
                <a:ext uri="{FF2B5EF4-FFF2-40B4-BE49-F238E27FC236}">
                  <a16:creationId xmlns:a16="http://schemas.microsoft.com/office/drawing/2014/main" id="{A8691FE1-A946-5A1E-18C7-D727D249C49B}"/>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3" name="Picture 9" descr="HDRibbonContent-UniformTrim.png">
              <a:extLst>
                <a:ext uri="{FF2B5EF4-FFF2-40B4-BE49-F238E27FC236}">
                  <a16:creationId xmlns:a16="http://schemas.microsoft.com/office/drawing/2014/main" id="{73CA7EA3-70E4-CAAA-436D-C9B18E9D1CC7}"/>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4" name="Picture 10" descr="HDRibbonContent-UniformTrim.png">
              <a:extLst>
                <a:ext uri="{FF2B5EF4-FFF2-40B4-BE49-F238E27FC236}">
                  <a16:creationId xmlns:a16="http://schemas.microsoft.com/office/drawing/2014/main" id="{649D778D-0A55-065C-E8FF-55FE385CD07C}"/>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9">
            <a:extLst>
              <a:ext uri="{FF2B5EF4-FFF2-40B4-BE49-F238E27FC236}">
                <a16:creationId xmlns:a16="http://schemas.microsoft.com/office/drawing/2014/main" id="{7D831B68-E431-1BE4-BE41-5D4F417CAACA}"/>
              </a:ext>
            </a:extLst>
          </p:cNvPr>
          <p:cNvSpPr txBox="1">
            <a:spLocks noGrp="1"/>
          </p:cNvSpPr>
          <p:nvPr>
            <p:ph type="body" idx="4294967295"/>
          </p:nvPr>
        </p:nvSpPr>
        <p:spPr>
          <a:xfrm>
            <a:off x="1674815" y="3352803"/>
            <a:ext cx="8839203" cy="584201"/>
          </a:xfrm>
        </p:spPr>
        <p:txBody>
          <a:bodyPr anchor="ctr"/>
          <a:lstStyle>
            <a:lvl1pPr marL="0" indent="0" algn="r">
              <a:spcBef>
                <a:spcPts val="500"/>
              </a:spcBef>
              <a:buNone/>
              <a:defRPr sz="2000"/>
            </a:lvl1pPr>
          </a:lstStyle>
          <a:p>
            <a:pPr lvl="0"/>
            <a:r>
              <a:rPr lang="en-US"/>
              <a:t>Click to edit Master text styles</a:t>
            </a:r>
          </a:p>
        </p:txBody>
      </p:sp>
      <p:sp>
        <p:nvSpPr>
          <p:cNvPr id="3" name="Text Placeholder 2">
            <a:extLst>
              <a:ext uri="{FF2B5EF4-FFF2-40B4-BE49-F238E27FC236}">
                <a16:creationId xmlns:a16="http://schemas.microsoft.com/office/drawing/2014/main" id="{E3F1CCD7-0AAB-BA8F-7403-CCE53FA43D22}"/>
              </a:ext>
            </a:extLst>
          </p:cNvPr>
          <p:cNvSpPr txBox="1">
            <a:spLocks noGrp="1"/>
          </p:cNvSpPr>
          <p:nvPr>
            <p:ph type="body" idx="4294967295"/>
          </p:nvPr>
        </p:nvSpPr>
        <p:spPr>
          <a:xfrm>
            <a:off x="1295403" y="4343400"/>
            <a:ext cx="9609667" cy="1532470"/>
          </a:xfrm>
        </p:spPr>
        <p:txBody>
          <a:bodyPr anchor="ctr" anchorCtr="1"/>
          <a:lstStyle>
            <a:lvl1pPr marL="0" indent="0" algn="ctr">
              <a:spcBef>
                <a:spcPts val="500"/>
              </a:spcBef>
              <a:buNone/>
              <a:defRPr sz="20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FAB3DC6E-0F0E-9CA0-8866-3A31F7755CAB}"/>
              </a:ext>
            </a:extLst>
          </p:cNvPr>
          <p:cNvSpPr txBox="1">
            <a:spLocks noGrp="1"/>
          </p:cNvSpPr>
          <p:nvPr>
            <p:ph type="dt" sz="half" idx="7"/>
          </p:nvPr>
        </p:nvSpPr>
        <p:spPr>
          <a:xfrm>
            <a:off x="8677500" y="5969002"/>
            <a:ext cx="1600200" cy="279404"/>
          </a:xfrm>
        </p:spPr>
        <p:txBody>
          <a:bodyPr/>
          <a:lstStyle>
            <a:lvl1pPr>
              <a:defRPr/>
            </a:lvl1pPr>
          </a:lstStyle>
          <a:p>
            <a:pPr lvl="0"/>
            <a:fld id="{BEE28BED-B426-4B4D-B805-A13490758561}" type="datetime1">
              <a:rPr lang="en-US"/>
              <a:pPr lvl="0"/>
              <a:t>9/6/2024</a:t>
            </a:fld>
            <a:endParaRPr lang="en-US"/>
          </a:p>
        </p:txBody>
      </p:sp>
      <p:sp>
        <p:nvSpPr>
          <p:cNvPr id="5" name="Footer Placeholder 4">
            <a:extLst>
              <a:ext uri="{FF2B5EF4-FFF2-40B4-BE49-F238E27FC236}">
                <a16:creationId xmlns:a16="http://schemas.microsoft.com/office/drawing/2014/main" id="{649DE10C-36D1-D5E6-242E-2D84D6F8F32B}"/>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9E0DE2A-A37F-047D-1D19-865D29213732}"/>
              </a:ext>
            </a:extLst>
          </p:cNvPr>
          <p:cNvSpPr txBox="1">
            <a:spLocks noGrp="1"/>
          </p:cNvSpPr>
          <p:nvPr>
            <p:ph type="sldNum" sz="quarter" idx="8"/>
          </p:nvPr>
        </p:nvSpPr>
        <p:spPr>
          <a:xfrm>
            <a:off x="10353897" y="5969002"/>
            <a:ext cx="542696" cy="279404"/>
          </a:xfrm>
        </p:spPr>
        <p:txBody>
          <a:bodyPr/>
          <a:lstStyle>
            <a:lvl1pPr>
              <a:defRPr/>
            </a:lvl1pPr>
          </a:lstStyle>
          <a:p>
            <a:pPr lvl="0"/>
            <a:fld id="{1BF6D798-13DD-4EDC-9E6F-D571617E287F}" type="slidenum">
              <a:t>‹#›</a:t>
            </a:fld>
            <a:endParaRPr lang="en-US"/>
          </a:p>
        </p:txBody>
      </p:sp>
      <p:sp>
        <p:nvSpPr>
          <p:cNvPr id="7" name="TextBox 13">
            <a:extLst>
              <a:ext uri="{FF2B5EF4-FFF2-40B4-BE49-F238E27FC236}">
                <a16:creationId xmlns:a16="http://schemas.microsoft.com/office/drawing/2014/main" id="{EFB5C0FF-EB65-CC0C-224C-DA3A43EB3C36}"/>
              </a:ext>
            </a:extLst>
          </p:cNvPr>
          <p:cNvSpPr txBox="1"/>
          <p:nvPr/>
        </p:nvSpPr>
        <p:spPr>
          <a:xfrm>
            <a:off x="862014" y="87996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sp>
        <p:nvSpPr>
          <p:cNvPr id="8" name="TextBox 14">
            <a:extLst>
              <a:ext uri="{FF2B5EF4-FFF2-40B4-BE49-F238E27FC236}">
                <a16:creationId xmlns:a16="http://schemas.microsoft.com/office/drawing/2014/main" id="{AF340AE2-924A-D7B5-909E-43314C51C84B}"/>
              </a:ext>
            </a:extLst>
          </p:cNvPr>
          <p:cNvSpPr txBox="1"/>
          <p:nvPr/>
        </p:nvSpPr>
        <p:spPr>
          <a:xfrm>
            <a:off x="10600264" y="282787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cxnSp>
        <p:nvCxnSpPr>
          <p:cNvPr id="9" name="Straight Connector 18">
            <a:extLst>
              <a:ext uri="{FF2B5EF4-FFF2-40B4-BE49-F238E27FC236}">
                <a16:creationId xmlns:a16="http://schemas.microsoft.com/office/drawing/2014/main" id="{BD7A6986-6553-430F-3526-2EB3247AAE1B}"/>
              </a:ext>
            </a:extLst>
          </p:cNvPr>
          <p:cNvCxnSpPr/>
          <p:nvPr/>
        </p:nvCxnSpPr>
        <p:spPr>
          <a:xfrm>
            <a:off x="1396169" y="4140202"/>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184346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29D4743-93AB-4E2C-A50F-6D757138FB1E}"/>
              </a:ext>
            </a:extLst>
          </p:cNvPr>
          <p:cNvGrpSpPr/>
          <p:nvPr/>
        </p:nvGrpSpPr>
        <p:grpSpPr>
          <a:xfrm>
            <a:off x="-15736" y="0"/>
            <a:ext cx="12229962" cy="6856216"/>
            <a:chOff x="-15736" y="0"/>
            <a:chExt cx="12229962" cy="6856216"/>
          </a:xfrm>
        </p:grpSpPr>
        <p:pic>
          <p:nvPicPr>
            <p:cNvPr id="7" name="Picture 7" descr="HD-PanelContent.png">
              <a:extLst>
                <a:ext uri="{FF2B5EF4-FFF2-40B4-BE49-F238E27FC236}">
                  <a16:creationId xmlns:a16="http://schemas.microsoft.com/office/drawing/2014/main" id="{87285F0D-D2FD-762D-1CDF-036F43AAD5EB}"/>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8" name="Rectangle 8">
              <a:extLst>
                <a:ext uri="{FF2B5EF4-FFF2-40B4-BE49-F238E27FC236}">
                  <a16:creationId xmlns:a16="http://schemas.microsoft.com/office/drawing/2014/main" id="{ACEF34AF-4D1F-EE39-A7B7-5EC27144793D}"/>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9" name="Picture 9" descr="HDRibbonContent-UniformTrim.png">
              <a:extLst>
                <a:ext uri="{FF2B5EF4-FFF2-40B4-BE49-F238E27FC236}">
                  <a16:creationId xmlns:a16="http://schemas.microsoft.com/office/drawing/2014/main" id="{A743AF49-4637-C2FA-A46D-AD147792FADB}"/>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0" name="Picture 10" descr="HDRibbonContent-UniformTrim.png">
              <a:extLst>
                <a:ext uri="{FF2B5EF4-FFF2-40B4-BE49-F238E27FC236}">
                  <a16:creationId xmlns:a16="http://schemas.microsoft.com/office/drawing/2014/main" id="{EC68B34C-2CE0-ECA5-072D-A5A338A375AC}"/>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A449D5F1-17C4-9D9E-7A69-9C107665F4E9}"/>
              </a:ext>
            </a:extLst>
          </p:cNvPr>
          <p:cNvSpPr txBox="1">
            <a:spLocks noGrp="1"/>
          </p:cNvSpPr>
          <p:nvPr>
            <p:ph type="body" idx="4294967295"/>
          </p:nvPr>
        </p:nvSpPr>
        <p:spPr>
          <a:xfrm>
            <a:off x="1295403" y="4777383"/>
            <a:ext cx="9609667" cy="860395"/>
          </a:xfrm>
        </p:spPr>
        <p:txBody>
          <a:bodyPr/>
          <a:lstStyle>
            <a:lvl1pPr marL="0" indent="0">
              <a:spcBef>
                <a:spcPts val="500"/>
              </a:spcBef>
              <a:buNone/>
              <a:defRPr sz="2000">
                <a:solidFill>
                  <a:srgbClr val="000000"/>
                </a:solidFill>
              </a:defRPr>
            </a:lvl1pPr>
          </a:lstStyle>
          <a:p>
            <a:pPr lvl="0"/>
            <a:r>
              <a:rPr lang="en-US"/>
              <a:t>Click to edit Master text styles</a:t>
            </a:r>
          </a:p>
        </p:txBody>
      </p:sp>
      <p:sp>
        <p:nvSpPr>
          <p:cNvPr id="3" name="Date Placeholder 3">
            <a:extLst>
              <a:ext uri="{FF2B5EF4-FFF2-40B4-BE49-F238E27FC236}">
                <a16:creationId xmlns:a16="http://schemas.microsoft.com/office/drawing/2014/main" id="{450575DB-C5EF-354A-EAA6-8E12F3745D87}"/>
              </a:ext>
            </a:extLst>
          </p:cNvPr>
          <p:cNvSpPr txBox="1">
            <a:spLocks noGrp="1"/>
          </p:cNvSpPr>
          <p:nvPr>
            <p:ph type="dt" sz="half" idx="7"/>
          </p:nvPr>
        </p:nvSpPr>
        <p:spPr>
          <a:xfrm>
            <a:off x="8677500" y="5969002"/>
            <a:ext cx="1600200" cy="279404"/>
          </a:xfrm>
        </p:spPr>
        <p:txBody>
          <a:bodyPr/>
          <a:lstStyle>
            <a:lvl1pPr>
              <a:defRPr/>
            </a:lvl1pPr>
          </a:lstStyle>
          <a:p>
            <a:pPr lvl="0"/>
            <a:fld id="{E8742228-5C15-4157-8A43-29CCBD168CDF}" type="datetime1">
              <a:rPr lang="en-US"/>
              <a:pPr lvl="0"/>
              <a:t>9/6/2024</a:t>
            </a:fld>
            <a:endParaRPr lang="en-US"/>
          </a:p>
        </p:txBody>
      </p:sp>
      <p:sp>
        <p:nvSpPr>
          <p:cNvPr id="4" name="Footer Placeholder 4">
            <a:extLst>
              <a:ext uri="{FF2B5EF4-FFF2-40B4-BE49-F238E27FC236}">
                <a16:creationId xmlns:a16="http://schemas.microsoft.com/office/drawing/2014/main" id="{9A302161-B0E3-A7EE-85C3-E749700B587A}"/>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2CFDEB0F-B575-D9F4-7E85-173B8A117327}"/>
              </a:ext>
            </a:extLst>
          </p:cNvPr>
          <p:cNvSpPr txBox="1">
            <a:spLocks noGrp="1"/>
          </p:cNvSpPr>
          <p:nvPr>
            <p:ph type="sldNum" sz="quarter" idx="8"/>
          </p:nvPr>
        </p:nvSpPr>
        <p:spPr>
          <a:xfrm>
            <a:off x="10353897" y="5969002"/>
            <a:ext cx="542696" cy="279404"/>
          </a:xfrm>
        </p:spPr>
        <p:txBody>
          <a:bodyPr/>
          <a:lstStyle>
            <a:lvl1pPr>
              <a:defRPr/>
            </a:lvl1pPr>
          </a:lstStyle>
          <a:p>
            <a:pPr lvl="0"/>
            <a:fld id="{4C7D7902-49A6-4866-A268-1CDD3CB9C679}" type="slidenum">
              <a:t>‹#›</a:t>
            </a:fld>
            <a:endParaRPr lang="en-US"/>
          </a:p>
        </p:txBody>
      </p:sp>
    </p:spTree>
    <p:extLst>
      <p:ext uri="{BB962C8B-B14F-4D97-AF65-F5344CB8AC3E}">
        <p14:creationId xmlns:p14="http://schemas.microsoft.com/office/powerpoint/2010/main" val="3836198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B0DC2114-4B4E-E8FB-AC5B-81E6523A16C6}"/>
              </a:ext>
            </a:extLst>
          </p:cNvPr>
          <p:cNvGrpSpPr/>
          <p:nvPr/>
        </p:nvGrpSpPr>
        <p:grpSpPr>
          <a:xfrm>
            <a:off x="-15736" y="0"/>
            <a:ext cx="12229962" cy="6856216"/>
            <a:chOff x="-15736" y="0"/>
            <a:chExt cx="12229962" cy="6856216"/>
          </a:xfrm>
        </p:grpSpPr>
        <p:pic>
          <p:nvPicPr>
            <p:cNvPr id="11" name="Picture 7" descr="HD-PanelContent.png">
              <a:extLst>
                <a:ext uri="{FF2B5EF4-FFF2-40B4-BE49-F238E27FC236}">
                  <a16:creationId xmlns:a16="http://schemas.microsoft.com/office/drawing/2014/main" id="{927E43E5-6D99-BA6B-5441-B179327D5004}"/>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2" name="Rectangle 8">
              <a:extLst>
                <a:ext uri="{FF2B5EF4-FFF2-40B4-BE49-F238E27FC236}">
                  <a16:creationId xmlns:a16="http://schemas.microsoft.com/office/drawing/2014/main" id="{E40480EC-8408-4D26-B3A8-E178659728DD}"/>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3" name="Picture 9" descr="HDRibbonContent-UniformTrim.png">
              <a:extLst>
                <a:ext uri="{FF2B5EF4-FFF2-40B4-BE49-F238E27FC236}">
                  <a16:creationId xmlns:a16="http://schemas.microsoft.com/office/drawing/2014/main" id="{DDD653C4-77BE-5CE8-D298-54BF2AA441B2}"/>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4" name="Picture 10" descr="HDRibbonContent-UniformTrim.png">
              <a:extLst>
                <a:ext uri="{FF2B5EF4-FFF2-40B4-BE49-F238E27FC236}">
                  <a16:creationId xmlns:a16="http://schemas.microsoft.com/office/drawing/2014/main" id="{056BB964-223F-28B2-63A9-E9EEB5A9B8BC}"/>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62D6F097-798E-F938-3FC7-192521349F5F}"/>
              </a:ext>
            </a:extLst>
          </p:cNvPr>
          <p:cNvSpPr txBox="1">
            <a:spLocks noGrp="1"/>
          </p:cNvSpPr>
          <p:nvPr>
            <p:ph type="body" idx="4294967295"/>
          </p:nvPr>
        </p:nvSpPr>
        <p:spPr>
          <a:xfrm>
            <a:off x="1295403" y="3639312"/>
            <a:ext cx="9609667" cy="886968"/>
          </a:xfrm>
        </p:spPr>
        <p:txBody>
          <a:bodyPr anchor="b"/>
          <a:lstStyle>
            <a:lvl1pPr marL="0" indent="0">
              <a:spcBef>
                <a:spcPts val="0"/>
              </a:spcBef>
              <a:buNone/>
              <a:defRPr>
                <a:solidFill>
                  <a:srgbClr val="000000"/>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85C69213-9F38-3FE4-37E4-F7B36A6F526C}"/>
              </a:ext>
            </a:extLst>
          </p:cNvPr>
          <p:cNvSpPr txBox="1">
            <a:spLocks noGrp="1"/>
          </p:cNvSpPr>
          <p:nvPr>
            <p:ph type="body" idx="4294967295"/>
          </p:nvPr>
        </p:nvSpPr>
        <p:spPr>
          <a:xfrm>
            <a:off x="1295403" y="4529663"/>
            <a:ext cx="9609667" cy="1346197"/>
          </a:xfrm>
        </p:spPr>
        <p:txBody>
          <a:bodyPr/>
          <a:lstStyle>
            <a:lvl1pPr marL="0" indent="0">
              <a:spcBef>
                <a:spcPts val="400"/>
              </a:spcBef>
              <a:buNone/>
              <a:defRPr sz="18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CF3921FB-1D99-C6B1-5620-B68E27ABD9A8}"/>
              </a:ext>
            </a:extLst>
          </p:cNvPr>
          <p:cNvSpPr txBox="1">
            <a:spLocks noGrp="1"/>
          </p:cNvSpPr>
          <p:nvPr>
            <p:ph type="dt" sz="half" idx="7"/>
          </p:nvPr>
        </p:nvSpPr>
        <p:spPr>
          <a:xfrm>
            <a:off x="8677500" y="5969002"/>
            <a:ext cx="1600200" cy="279404"/>
          </a:xfrm>
        </p:spPr>
        <p:txBody>
          <a:bodyPr/>
          <a:lstStyle>
            <a:lvl1pPr>
              <a:defRPr/>
            </a:lvl1pPr>
          </a:lstStyle>
          <a:p>
            <a:pPr lvl="0"/>
            <a:fld id="{87FFB6DB-FE86-4F11-A676-4EA1FDC7B9A8}" type="datetime1">
              <a:rPr lang="en-US"/>
              <a:pPr lvl="0"/>
              <a:t>9/6/2024</a:t>
            </a:fld>
            <a:endParaRPr lang="en-US"/>
          </a:p>
        </p:txBody>
      </p:sp>
      <p:sp>
        <p:nvSpPr>
          <p:cNvPr id="5" name="Footer Placeholder 4">
            <a:extLst>
              <a:ext uri="{FF2B5EF4-FFF2-40B4-BE49-F238E27FC236}">
                <a16:creationId xmlns:a16="http://schemas.microsoft.com/office/drawing/2014/main" id="{E826AD4E-BD28-8D2C-161A-28E10B4B7C3B}"/>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1943AE8-C179-FE0F-F6B4-B741DD2643F0}"/>
              </a:ext>
            </a:extLst>
          </p:cNvPr>
          <p:cNvSpPr txBox="1">
            <a:spLocks noGrp="1"/>
          </p:cNvSpPr>
          <p:nvPr>
            <p:ph type="sldNum" sz="quarter" idx="8"/>
          </p:nvPr>
        </p:nvSpPr>
        <p:spPr>
          <a:xfrm>
            <a:off x="10353897" y="5969002"/>
            <a:ext cx="542696" cy="279404"/>
          </a:xfrm>
        </p:spPr>
        <p:txBody>
          <a:bodyPr/>
          <a:lstStyle>
            <a:lvl1pPr>
              <a:defRPr/>
            </a:lvl1pPr>
          </a:lstStyle>
          <a:p>
            <a:pPr lvl="0"/>
            <a:fld id="{D18F327B-4348-4B8C-8475-5A97E926DBF7}" type="slidenum">
              <a:t>‹#›</a:t>
            </a:fld>
            <a:endParaRPr lang="en-US"/>
          </a:p>
        </p:txBody>
      </p:sp>
      <p:sp>
        <p:nvSpPr>
          <p:cNvPr id="7" name="TextBox 11">
            <a:extLst>
              <a:ext uri="{FF2B5EF4-FFF2-40B4-BE49-F238E27FC236}">
                <a16:creationId xmlns:a16="http://schemas.microsoft.com/office/drawing/2014/main" id="{2519EF0B-409D-8932-00C5-38337E7FC5EE}"/>
              </a:ext>
            </a:extLst>
          </p:cNvPr>
          <p:cNvSpPr txBox="1"/>
          <p:nvPr/>
        </p:nvSpPr>
        <p:spPr>
          <a:xfrm>
            <a:off x="862014" y="879963"/>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sp>
        <p:nvSpPr>
          <p:cNvPr id="8" name="TextBox 12">
            <a:extLst>
              <a:ext uri="{FF2B5EF4-FFF2-40B4-BE49-F238E27FC236}">
                <a16:creationId xmlns:a16="http://schemas.microsoft.com/office/drawing/2014/main" id="{95330499-96D6-AD55-5DBA-A026F092B3B8}"/>
              </a:ext>
            </a:extLst>
          </p:cNvPr>
          <p:cNvSpPr txBox="1"/>
          <p:nvPr/>
        </p:nvSpPr>
        <p:spPr>
          <a:xfrm>
            <a:off x="10600264" y="259926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000000"/>
                </a:solidFill>
                <a:uFillTx/>
                <a:latin typeface="Garamond"/>
              </a:rPr>
              <a:t>”</a:t>
            </a:r>
          </a:p>
        </p:txBody>
      </p:sp>
      <p:cxnSp>
        <p:nvCxnSpPr>
          <p:cNvPr id="9" name="Straight Connector 25">
            <a:extLst>
              <a:ext uri="{FF2B5EF4-FFF2-40B4-BE49-F238E27FC236}">
                <a16:creationId xmlns:a16="http://schemas.microsoft.com/office/drawing/2014/main" id="{D6C11AA4-D486-AC4F-0287-97DC92F5A5E2}"/>
              </a:ext>
            </a:extLst>
          </p:cNvPr>
          <p:cNvCxnSpPr/>
          <p:nvPr/>
        </p:nvCxnSpPr>
        <p:spPr>
          <a:xfrm>
            <a:off x="1396169" y="3429000"/>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1959468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grpSp>
        <p:nvGrpSpPr>
          <p:cNvPr id="8" name="Group 6">
            <a:extLst>
              <a:ext uri="{FF2B5EF4-FFF2-40B4-BE49-F238E27FC236}">
                <a16:creationId xmlns:a16="http://schemas.microsoft.com/office/drawing/2014/main" id="{157C4106-DE80-8E11-5F8E-540D987E2659}"/>
              </a:ext>
            </a:extLst>
          </p:cNvPr>
          <p:cNvGrpSpPr/>
          <p:nvPr/>
        </p:nvGrpSpPr>
        <p:grpSpPr>
          <a:xfrm>
            <a:off x="-15736" y="0"/>
            <a:ext cx="12229962" cy="6856216"/>
            <a:chOff x="-15736" y="0"/>
            <a:chExt cx="12229962" cy="6856216"/>
          </a:xfrm>
        </p:grpSpPr>
        <p:pic>
          <p:nvPicPr>
            <p:cNvPr id="9" name="Picture 7" descr="HD-PanelContent.png">
              <a:extLst>
                <a:ext uri="{FF2B5EF4-FFF2-40B4-BE49-F238E27FC236}">
                  <a16:creationId xmlns:a16="http://schemas.microsoft.com/office/drawing/2014/main" id="{80673868-DB04-CD52-1E12-63C2E55B5AF4}"/>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0" name="Rectangle 8">
              <a:extLst>
                <a:ext uri="{FF2B5EF4-FFF2-40B4-BE49-F238E27FC236}">
                  <a16:creationId xmlns:a16="http://schemas.microsoft.com/office/drawing/2014/main" id="{1B841059-80A2-7019-4EDE-889BE4697C5A}"/>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1" name="Picture 9" descr="HDRibbonContent-UniformTrim.png">
              <a:extLst>
                <a:ext uri="{FF2B5EF4-FFF2-40B4-BE49-F238E27FC236}">
                  <a16:creationId xmlns:a16="http://schemas.microsoft.com/office/drawing/2014/main" id="{93814734-1177-FAC2-A803-EC995933533A}"/>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2" name="Picture 10" descr="HDRibbonContent-UniformTrim.png">
              <a:extLst>
                <a:ext uri="{FF2B5EF4-FFF2-40B4-BE49-F238E27FC236}">
                  <a16:creationId xmlns:a16="http://schemas.microsoft.com/office/drawing/2014/main" id="{E4B7EEA4-53C1-2467-6DCA-7F665913A6B5}"/>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F7A0D929-999A-175B-A4CE-9F096ED1F26C}"/>
              </a:ext>
            </a:extLst>
          </p:cNvPr>
          <p:cNvSpPr txBox="1">
            <a:spLocks noGrp="1"/>
          </p:cNvSpPr>
          <p:nvPr>
            <p:ph type="body" idx="4294967295"/>
          </p:nvPr>
        </p:nvSpPr>
        <p:spPr>
          <a:xfrm>
            <a:off x="1295403" y="3630168"/>
            <a:ext cx="9609667" cy="841248"/>
          </a:xfrm>
        </p:spPr>
        <p:txBody>
          <a:bodyPr anchor="b"/>
          <a:lstStyle>
            <a:lvl1pPr marL="0" indent="0">
              <a:spcBef>
                <a:spcPts val="0"/>
              </a:spcBef>
              <a:buNone/>
              <a:defRPr sz="2800">
                <a:solidFill>
                  <a:srgbClr val="000000"/>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9F9D04F2-E359-4771-109B-1551961FD6CB}"/>
              </a:ext>
            </a:extLst>
          </p:cNvPr>
          <p:cNvSpPr txBox="1">
            <a:spLocks noGrp="1"/>
          </p:cNvSpPr>
          <p:nvPr>
            <p:ph type="body" idx="4294967295"/>
          </p:nvPr>
        </p:nvSpPr>
        <p:spPr>
          <a:xfrm>
            <a:off x="1295403" y="4470401"/>
            <a:ext cx="9609667" cy="1405469"/>
          </a:xfrm>
        </p:spPr>
        <p:txBody>
          <a:bodyPr/>
          <a:lstStyle>
            <a:lvl1pPr marL="0" indent="0">
              <a:spcBef>
                <a:spcPts val="400"/>
              </a:spcBef>
              <a:buNone/>
              <a:defRPr sz="1800">
                <a:solidFill>
                  <a:srgbClr val="000000"/>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4896C515-B8BA-7C55-63C1-EB2429823450}"/>
              </a:ext>
            </a:extLst>
          </p:cNvPr>
          <p:cNvSpPr txBox="1">
            <a:spLocks noGrp="1"/>
          </p:cNvSpPr>
          <p:nvPr>
            <p:ph type="dt" sz="half" idx="7"/>
          </p:nvPr>
        </p:nvSpPr>
        <p:spPr>
          <a:xfrm>
            <a:off x="8677500" y="5969002"/>
            <a:ext cx="1600200" cy="279404"/>
          </a:xfrm>
        </p:spPr>
        <p:txBody>
          <a:bodyPr/>
          <a:lstStyle>
            <a:lvl1pPr>
              <a:defRPr/>
            </a:lvl1pPr>
          </a:lstStyle>
          <a:p>
            <a:pPr lvl="0"/>
            <a:fld id="{C167290A-B0D4-4D56-949D-C42E9CFD7803}" type="datetime1">
              <a:rPr lang="en-US"/>
              <a:pPr lvl="0"/>
              <a:t>9/6/2024</a:t>
            </a:fld>
            <a:endParaRPr lang="en-US"/>
          </a:p>
        </p:txBody>
      </p:sp>
      <p:sp>
        <p:nvSpPr>
          <p:cNvPr id="5" name="Footer Placeholder 4">
            <a:extLst>
              <a:ext uri="{FF2B5EF4-FFF2-40B4-BE49-F238E27FC236}">
                <a16:creationId xmlns:a16="http://schemas.microsoft.com/office/drawing/2014/main" id="{CE78EAA0-6E92-A146-3CC1-9E42888E418C}"/>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A89DA77-C273-8A5D-CFF7-149EC90282B6}"/>
              </a:ext>
            </a:extLst>
          </p:cNvPr>
          <p:cNvSpPr txBox="1">
            <a:spLocks noGrp="1"/>
          </p:cNvSpPr>
          <p:nvPr>
            <p:ph type="sldNum" sz="quarter" idx="8"/>
          </p:nvPr>
        </p:nvSpPr>
        <p:spPr>
          <a:xfrm>
            <a:off x="10353897" y="5969002"/>
            <a:ext cx="542696" cy="279404"/>
          </a:xfrm>
        </p:spPr>
        <p:txBody>
          <a:bodyPr/>
          <a:lstStyle>
            <a:lvl1pPr>
              <a:defRPr/>
            </a:lvl1pPr>
          </a:lstStyle>
          <a:p>
            <a:pPr lvl="0"/>
            <a:fld id="{28957D69-9D4C-445D-8293-BF4FEBA5D783}" type="slidenum">
              <a:t>‹#›</a:t>
            </a:fld>
            <a:endParaRPr lang="en-US"/>
          </a:p>
        </p:txBody>
      </p:sp>
      <p:cxnSp>
        <p:nvCxnSpPr>
          <p:cNvPr id="7" name="Straight Connector 14">
            <a:extLst>
              <a:ext uri="{FF2B5EF4-FFF2-40B4-BE49-F238E27FC236}">
                <a16:creationId xmlns:a16="http://schemas.microsoft.com/office/drawing/2014/main" id="{BF108264-94F1-04E3-C852-9030AB89551A}"/>
              </a:ext>
            </a:extLst>
          </p:cNvPr>
          <p:cNvCxnSpPr/>
          <p:nvPr/>
        </p:nvCxnSpPr>
        <p:spPr>
          <a:xfrm>
            <a:off x="1396169" y="3429000"/>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3729257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C97452E-445D-95A0-F5D0-804F882B39FF}"/>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369766DD-2246-A754-558B-9CEF1782D56E}"/>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88655B0A-0178-7D46-7F61-98097FF8218D}"/>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5B251F48-A712-542F-7DBF-50EEAA1150F1}"/>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AF5C000F-A1AA-971E-1E9D-058F2ABCF234}"/>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Vertical Text Placeholder 2">
            <a:extLst>
              <a:ext uri="{FF2B5EF4-FFF2-40B4-BE49-F238E27FC236}">
                <a16:creationId xmlns:a16="http://schemas.microsoft.com/office/drawing/2014/main" id="{27CA5B18-452E-E36D-0A12-A76B25D6137D}"/>
              </a:ext>
            </a:extLst>
          </p:cNvPr>
          <p:cNvSpPr txBox="1">
            <a:spLocks noGrp="1"/>
          </p:cNvSpPr>
          <p:nvPr>
            <p:ph type="body" orient="vert" idx="1"/>
          </p:nvPr>
        </p:nvSpPr>
        <p:spPr>
          <a:xfrm>
            <a:off x="1295403" y="2556927"/>
            <a:ext cx="9601200" cy="331893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D3D2A719-5C73-7D07-3DE1-F38484F2B44C}"/>
              </a:ext>
            </a:extLst>
          </p:cNvPr>
          <p:cNvSpPr txBox="1">
            <a:spLocks noGrp="1"/>
          </p:cNvSpPr>
          <p:nvPr>
            <p:ph type="dt" sz="half" idx="7"/>
          </p:nvPr>
        </p:nvSpPr>
        <p:spPr>
          <a:xfrm>
            <a:off x="8677500" y="5969002"/>
            <a:ext cx="1600200" cy="279404"/>
          </a:xfrm>
        </p:spPr>
        <p:txBody>
          <a:bodyPr/>
          <a:lstStyle>
            <a:lvl1pPr>
              <a:defRPr/>
            </a:lvl1pPr>
          </a:lstStyle>
          <a:p>
            <a:pPr lvl="0"/>
            <a:fld id="{37C1517C-7A13-47CF-8E99-755A883C666B}" type="datetime1">
              <a:rPr lang="en-US"/>
              <a:pPr lvl="0"/>
              <a:t>9/6/2024</a:t>
            </a:fld>
            <a:endParaRPr lang="en-US"/>
          </a:p>
        </p:txBody>
      </p:sp>
      <p:sp>
        <p:nvSpPr>
          <p:cNvPr id="4" name="Footer Placeholder 4">
            <a:extLst>
              <a:ext uri="{FF2B5EF4-FFF2-40B4-BE49-F238E27FC236}">
                <a16:creationId xmlns:a16="http://schemas.microsoft.com/office/drawing/2014/main" id="{2BAC14ED-A0E1-B59D-DEF7-7192EF678471}"/>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D072C82D-8F90-9033-B0BF-A251E5B17185}"/>
              </a:ext>
            </a:extLst>
          </p:cNvPr>
          <p:cNvSpPr txBox="1">
            <a:spLocks noGrp="1"/>
          </p:cNvSpPr>
          <p:nvPr>
            <p:ph type="sldNum" sz="quarter" idx="8"/>
          </p:nvPr>
        </p:nvSpPr>
        <p:spPr>
          <a:xfrm>
            <a:off x="10353897" y="5969002"/>
            <a:ext cx="542696" cy="279404"/>
          </a:xfrm>
        </p:spPr>
        <p:txBody>
          <a:bodyPr/>
          <a:lstStyle>
            <a:lvl1pPr>
              <a:defRPr/>
            </a:lvl1pPr>
          </a:lstStyle>
          <a:p>
            <a:pPr lvl="0"/>
            <a:fld id="{308F1497-166B-409B-B105-AB7815443305}" type="slidenum">
              <a:t>‹#›</a:t>
            </a:fld>
            <a:endParaRPr lang="en-US"/>
          </a:p>
        </p:txBody>
      </p:sp>
      <p:cxnSp>
        <p:nvCxnSpPr>
          <p:cNvPr id="6" name="Straight Connector 13">
            <a:extLst>
              <a:ext uri="{FF2B5EF4-FFF2-40B4-BE49-F238E27FC236}">
                <a16:creationId xmlns:a16="http://schemas.microsoft.com/office/drawing/2014/main" id="{D317B167-10F1-FBD7-1F10-067383F2FE10}"/>
              </a:ext>
            </a:extLst>
          </p:cNvPr>
          <p:cNvCxnSpPr/>
          <p:nvPr/>
        </p:nvCxnSpPr>
        <p:spPr>
          <a:xfrm>
            <a:off x="1396169" y="2421468"/>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1383386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A7A3E5C-DF90-01A9-C903-FE1FA54A60AB}"/>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1FA34449-DA6F-50EB-CAC2-B7091EE92FC7}"/>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5B525734-614F-8799-1E74-EF0EC7B1B74C}"/>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79B390FE-DC4A-8C8F-8C32-36DF3E68D5A7}"/>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47C51858-CB0C-7EB4-D746-CFB7171C8387}"/>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Vertical Text Placeholder 2">
            <a:extLst>
              <a:ext uri="{FF2B5EF4-FFF2-40B4-BE49-F238E27FC236}">
                <a16:creationId xmlns:a16="http://schemas.microsoft.com/office/drawing/2014/main" id="{FB13524D-79DC-001E-D1D9-8AAD5B52CB74}"/>
              </a:ext>
            </a:extLst>
          </p:cNvPr>
          <p:cNvSpPr txBox="1">
            <a:spLocks noGrp="1"/>
          </p:cNvSpPr>
          <p:nvPr>
            <p:ph type="body" orient="vert" idx="1"/>
          </p:nvPr>
        </p:nvSpPr>
        <p:spPr>
          <a:xfrm>
            <a:off x="1295393" y="982129"/>
            <a:ext cx="7433020" cy="4893731"/>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B12131F2-169F-D887-A4D1-2398F7FD8BD2}"/>
              </a:ext>
            </a:extLst>
          </p:cNvPr>
          <p:cNvSpPr txBox="1">
            <a:spLocks noGrp="1"/>
          </p:cNvSpPr>
          <p:nvPr>
            <p:ph type="dt" sz="half" idx="7"/>
          </p:nvPr>
        </p:nvSpPr>
        <p:spPr>
          <a:xfrm>
            <a:off x="8677500" y="5969002"/>
            <a:ext cx="1600200" cy="279404"/>
          </a:xfrm>
        </p:spPr>
        <p:txBody>
          <a:bodyPr/>
          <a:lstStyle>
            <a:lvl1pPr>
              <a:defRPr/>
            </a:lvl1pPr>
          </a:lstStyle>
          <a:p>
            <a:pPr lvl="0"/>
            <a:fld id="{83FCDA9E-873A-4DF7-92A2-3B9D788665A7}" type="datetime1">
              <a:rPr lang="en-US"/>
              <a:pPr lvl="0"/>
              <a:t>9/6/2024</a:t>
            </a:fld>
            <a:endParaRPr lang="en-US"/>
          </a:p>
        </p:txBody>
      </p:sp>
      <p:sp>
        <p:nvSpPr>
          <p:cNvPr id="4" name="Footer Placeholder 4">
            <a:extLst>
              <a:ext uri="{FF2B5EF4-FFF2-40B4-BE49-F238E27FC236}">
                <a16:creationId xmlns:a16="http://schemas.microsoft.com/office/drawing/2014/main" id="{9CD41064-F395-3528-26BF-D6701F81028A}"/>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78D7711B-52D5-B327-2F8D-82F24102E1A7}"/>
              </a:ext>
            </a:extLst>
          </p:cNvPr>
          <p:cNvSpPr txBox="1">
            <a:spLocks noGrp="1"/>
          </p:cNvSpPr>
          <p:nvPr>
            <p:ph type="sldNum" sz="quarter" idx="8"/>
          </p:nvPr>
        </p:nvSpPr>
        <p:spPr>
          <a:xfrm>
            <a:off x="10353897" y="5969002"/>
            <a:ext cx="542696" cy="279404"/>
          </a:xfrm>
        </p:spPr>
        <p:txBody>
          <a:bodyPr/>
          <a:lstStyle>
            <a:lvl1pPr>
              <a:defRPr/>
            </a:lvl1pPr>
          </a:lstStyle>
          <a:p>
            <a:pPr lvl="0"/>
            <a:fld id="{A44A6F59-5BD0-4F11-8571-8487C74779E4}" type="slidenum">
              <a:t>‹#›</a:t>
            </a:fld>
            <a:endParaRPr lang="en-US"/>
          </a:p>
        </p:txBody>
      </p:sp>
      <p:cxnSp>
        <p:nvCxnSpPr>
          <p:cNvPr id="6" name="Straight Connector 13">
            <a:extLst>
              <a:ext uri="{FF2B5EF4-FFF2-40B4-BE49-F238E27FC236}">
                <a16:creationId xmlns:a16="http://schemas.microsoft.com/office/drawing/2014/main" id="{8925B722-FFDE-FC5F-2C2A-DDB04471E311}"/>
              </a:ext>
            </a:extLst>
          </p:cNvPr>
          <p:cNvCxnSpPr/>
          <p:nvPr/>
        </p:nvCxnSpPr>
        <p:spPr>
          <a:xfrm>
            <a:off x="8863891" y="990596"/>
            <a:ext cx="0" cy="4876807"/>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31126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C205EED-DEC1-0396-621C-A8CC542111AC}"/>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04FFC0B8-6E46-2C53-B73E-6E11DAA6E21A}"/>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A8C9A2E5-B71B-876A-5BC1-BB54E9546543}"/>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740C6F60-78D6-4AA7-D041-DB2B14C24B11}"/>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BBA29483-D8DC-25C4-1924-877732B795CB}"/>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itle 1">
            <a:extLst>
              <a:ext uri="{FF2B5EF4-FFF2-40B4-BE49-F238E27FC236}">
                <a16:creationId xmlns:a16="http://schemas.microsoft.com/office/drawing/2014/main" id="{534B1BBB-B6D3-3C64-C963-8E8BA06B6521}"/>
              </a:ext>
            </a:extLst>
          </p:cNvPr>
          <p:cNvSpPr txBox="1">
            <a:spLocks noGrp="1"/>
          </p:cNvSpPr>
          <p:nvPr>
            <p:ph type="title"/>
          </p:nvPr>
        </p:nvSpPr>
        <p:spPr>
          <a:xfrm>
            <a:off x="1295403" y="982129"/>
            <a:ext cx="9601200" cy="1303870"/>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EF243EE-D1AF-7694-B2D6-9DB31063B0F6}"/>
              </a:ext>
            </a:extLst>
          </p:cNvPr>
          <p:cNvSpPr txBox="1">
            <a:spLocks noGrp="1"/>
          </p:cNvSpPr>
          <p:nvPr>
            <p:ph idx="1"/>
          </p:nvPr>
        </p:nvSpPr>
        <p:spPr>
          <a:xfrm>
            <a:off x="1295403" y="2556927"/>
            <a:ext cx="9601200" cy="331893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DEE84-35D0-FE84-35ED-1C0C0DA5F060}"/>
              </a:ext>
            </a:extLst>
          </p:cNvPr>
          <p:cNvSpPr txBox="1">
            <a:spLocks noGrp="1"/>
          </p:cNvSpPr>
          <p:nvPr>
            <p:ph type="dt" sz="half" idx="7"/>
          </p:nvPr>
        </p:nvSpPr>
        <p:spPr>
          <a:xfrm>
            <a:off x="8677500" y="5969002"/>
            <a:ext cx="1600200" cy="279404"/>
          </a:xfrm>
        </p:spPr>
        <p:txBody>
          <a:bodyPr/>
          <a:lstStyle>
            <a:lvl1pPr>
              <a:defRPr/>
            </a:lvl1pPr>
          </a:lstStyle>
          <a:p>
            <a:pPr lvl="0"/>
            <a:fld id="{7769F5C8-9A33-4F64-849D-99D892931B67}" type="datetime1">
              <a:rPr lang="en-US"/>
              <a:pPr lvl="0"/>
              <a:t>9/6/2024</a:t>
            </a:fld>
            <a:endParaRPr lang="en-US"/>
          </a:p>
        </p:txBody>
      </p:sp>
      <p:sp>
        <p:nvSpPr>
          <p:cNvPr id="5" name="Footer Placeholder 4">
            <a:extLst>
              <a:ext uri="{FF2B5EF4-FFF2-40B4-BE49-F238E27FC236}">
                <a16:creationId xmlns:a16="http://schemas.microsoft.com/office/drawing/2014/main" id="{C98FA86C-DF41-BFB0-E3F9-D4528476D232}"/>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E19EA3A-4B51-A1FF-78B5-472D5C52B5D2}"/>
              </a:ext>
            </a:extLst>
          </p:cNvPr>
          <p:cNvSpPr txBox="1">
            <a:spLocks noGrp="1"/>
          </p:cNvSpPr>
          <p:nvPr>
            <p:ph type="sldNum" sz="quarter" idx="8"/>
          </p:nvPr>
        </p:nvSpPr>
        <p:spPr>
          <a:xfrm>
            <a:off x="10353897" y="5969002"/>
            <a:ext cx="542696" cy="279404"/>
          </a:xfrm>
        </p:spPr>
        <p:txBody>
          <a:bodyPr/>
          <a:lstStyle>
            <a:lvl1pPr>
              <a:defRPr/>
            </a:lvl1pPr>
          </a:lstStyle>
          <a:p>
            <a:pPr lvl="0"/>
            <a:fld id="{40159669-CFCC-4A55-8B2F-9EB32F7F368C}" type="slidenum">
              <a:t>‹#›</a:t>
            </a:fld>
            <a:endParaRPr lang="en-US"/>
          </a:p>
        </p:txBody>
      </p:sp>
    </p:spTree>
    <p:extLst>
      <p:ext uri="{BB962C8B-B14F-4D97-AF65-F5344CB8AC3E}">
        <p14:creationId xmlns:p14="http://schemas.microsoft.com/office/powerpoint/2010/main" val="18645904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2D5719B-ABB8-7A15-0488-153F1AD610AB}"/>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0CA2FA5E-69A1-6A86-5170-CAD55572A4FB}"/>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F2B0A46A-8AF5-09D0-D33D-25F4C8E910E2}"/>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3744875C-5DCD-9CE1-2231-EB4AFFEA9852}"/>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49192E4F-3814-5963-0FBB-03E3D3BD3ABD}"/>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E90A90EA-2146-A07F-93E3-BC5CDA317FFE}"/>
              </a:ext>
            </a:extLst>
          </p:cNvPr>
          <p:cNvSpPr txBox="1">
            <a:spLocks noGrp="1"/>
          </p:cNvSpPr>
          <p:nvPr>
            <p:ph type="body" idx="1"/>
          </p:nvPr>
        </p:nvSpPr>
        <p:spPr>
          <a:xfrm>
            <a:off x="2015063" y="3846048"/>
            <a:ext cx="8158688" cy="954551"/>
          </a:xfrm>
        </p:spPr>
        <p:txBody>
          <a:bodyPr anchorCtr="1"/>
          <a:lstStyle>
            <a:lvl1pPr marL="0" indent="0" algn="ctr">
              <a:buNone/>
              <a:defRPr>
                <a:solidFill>
                  <a:srgbClr val="000000"/>
                </a:solidFill>
              </a:defRPr>
            </a:lvl1pPr>
          </a:lstStyle>
          <a:p>
            <a:pPr lvl="0"/>
            <a:r>
              <a:rPr lang="en-US"/>
              <a:t>Click to edit Master text styles</a:t>
            </a:r>
          </a:p>
        </p:txBody>
      </p:sp>
      <p:sp>
        <p:nvSpPr>
          <p:cNvPr id="3" name="Date Placeholder 3">
            <a:extLst>
              <a:ext uri="{FF2B5EF4-FFF2-40B4-BE49-F238E27FC236}">
                <a16:creationId xmlns:a16="http://schemas.microsoft.com/office/drawing/2014/main" id="{5D1F288A-70FF-F636-4061-E498E7ABAFC6}"/>
              </a:ext>
            </a:extLst>
          </p:cNvPr>
          <p:cNvSpPr txBox="1">
            <a:spLocks noGrp="1"/>
          </p:cNvSpPr>
          <p:nvPr>
            <p:ph type="dt" sz="half" idx="7"/>
          </p:nvPr>
        </p:nvSpPr>
        <p:spPr>
          <a:xfrm>
            <a:off x="8677500" y="5969002"/>
            <a:ext cx="1600200" cy="279404"/>
          </a:xfrm>
        </p:spPr>
        <p:txBody>
          <a:bodyPr/>
          <a:lstStyle>
            <a:lvl1pPr>
              <a:defRPr/>
            </a:lvl1pPr>
          </a:lstStyle>
          <a:p>
            <a:pPr lvl="0"/>
            <a:fld id="{4F9E9DF7-3C90-4510-8928-D7249A4DC62C}" type="datetime1">
              <a:rPr lang="en-US"/>
              <a:pPr lvl="0"/>
              <a:t>9/6/2024</a:t>
            </a:fld>
            <a:endParaRPr lang="en-US"/>
          </a:p>
        </p:txBody>
      </p:sp>
      <p:sp>
        <p:nvSpPr>
          <p:cNvPr id="4" name="Footer Placeholder 4">
            <a:extLst>
              <a:ext uri="{FF2B5EF4-FFF2-40B4-BE49-F238E27FC236}">
                <a16:creationId xmlns:a16="http://schemas.microsoft.com/office/drawing/2014/main" id="{C78A9AB4-B23A-9F9B-24DF-E4A1E6084802}"/>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18A31A48-0D09-B57A-A7F9-ADF90AA39D5D}"/>
              </a:ext>
            </a:extLst>
          </p:cNvPr>
          <p:cNvSpPr txBox="1">
            <a:spLocks noGrp="1"/>
          </p:cNvSpPr>
          <p:nvPr>
            <p:ph type="sldNum" sz="quarter" idx="8"/>
          </p:nvPr>
        </p:nvSpPr>
        <p:spPr>
          <a:xfrm>
            <a:off x="10353897" y="5969002"/>
            <a:ext cx="542696" cy="279404"/>
          </a:xfrm>
        </p:spPr>
        <p:txBody>
          <a:bodyPr/>
          <a:lstStyle>
            <a:lvl1pPr>
              <a:defRPr/>
            </a:lvl1pPr>
          </a:lstStyle>
          <a:p>
            <a:pPr lvl="0"/>
            <a:fld id="{3F5BC5BE-FAE5-435D-90B4-99F25BDF3B96}" type="slidenum">
              <a:t>‹#›</a:t>
            </a:fld>
            <a:endParaRPr lang="en-US"/>
          </a:p>
        </p:txBody>
      </p:sp>
      <p:cxnSp>
        <p:nvCxnSpPr>
          <p:cNvPr id="6" name="Straight Connector 15">
            <a:extLst>
              <a:ext uri="{FF2B5EF4-FFF2-40B4-BE49-F238E27FC236}">
                <a16:creationId xmlns:a16="http://schemas.microsoft.com/office/drawing/2014/main" id="{F564DF2D-C00D-0A4E-BD2B-47B1364A8E08}"/>
              </a:ext>
            </a:extLst>
          </p:cNvPr>
          <p:cNvCxnSpPr/>
          <p:nvPr/>
        </p:nvCxnSpPr>
        <p:spPr>
          <a:xfrm>
            <a:off x="2012722" y="3710589"/>
            <a:ext cx="8163379"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422258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6">
            <a:extLst>
              <a:ext uri="{FF2B5EF4-FFF2-40B4-BE49-F238E27FC236}">
                <a16:creationId xmlns:a16="http://schemas.microsoft.com/office/drawing/2014/main" id="{D92157FA-517D-B570-D763-CD581FDD09A0}"/>
              </a:ext>
            </a:extLst>
          </p:cNvPr>
          <p:cNvGrpSpPr/>
          <p:nvPr/>
        </p:nvGrpSpPr>
        <p:grpSpPr>
          <a:xfrm>
            <a:off x="-15736" y="0"/>
            <a:ext cx="12229962" cy="6856216"/>
            <a:chOff x="-15736" y="0"/>
            <a:chExt cx="12229962" cy="6856216"/>
          </a:xfrm>
        </p:grpSpPr>
        <p:pic>
          <p:nvPicPr>
            <p:cNvPr id="9" name="Picture 7" descr="HD-PanelContent.png">
              <a:extLst>
                <a:ext uri="{FF2B5EF4-FFF2-40B4-BE49-F238E27FC236}">
                  <a16:creationId xmlns:a16="http://schemas.microsoft.com/office/drawing/2014/main" id="{E416FC4F-813C-D5D7-F010-00DA2C5ABF2F}"/>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0" name="Rectangle 8">
              <a:extLst>
                <a:ext uri="{FF2B5EF4-FFF2-40B4-BE49-F238E27FC236}">
                  <a16:creationId xmlns:a16="http://schemas.microsoft.com/office/drawing/2014/main" id="{A483065F-7223-4239-2ADA-9A0CDEB6AFBE}"/>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1" name="Picture 9" descr="HDRibbonContent-UniformTrim.png">
              <a:extLst>
                <a:ext uri="{FF2B5EF4-FFF2-40B4-BE49-F238E27FC236}">
                  <a16:creationId xmlns:a16="http://schemas.microsoft.com/office/drawing/2014/main" id="{1282BCF4-CAEC-6199-036F-415922E7C5E6}"/>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2" name="Picture 10" descr="HDRibbonContent-UniformTrim.png">
              <a:extLst>
                <a:ext uri="{FF2B5EF4-FFF2-40B4-BE49-F238E27FC236}">
                  <a16:creationId xmlns:a16="http://schemas.microsoft.com/office/drawing/2014/main" id="{1B2CB965-9FA1-A43B-9C89-7270A000CB64}"/>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itle 1">
            <a:extLst>
              <a:ext uri="{FF2B5EF4-FFF2-40B4-BE49-F238E27FC236}">
                <a16:creationId xmlns:a16="http://schemas.microsoft.com/office/drawing/2014/main" id="{09A9C482-97B3-9249-70FD-7969032EE7B2}"/>
              </a:ext>
            </a:extLst>
          </p:cNvPr>
          <p:cNvSpPr txBox="1">
            <a:spLocks noGrp="1"/>
          </p:cNvSpPr>
          <p:nvPr>
            <p:ph type="title"/>
          </p:nvPr>
        </p:nvSpPr>
        <p:spPr>
          <a:xfrm>
            <a:off x="1295403" y="982129"/>
            <a:ext cx="9601200" cy="1303870"/>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1766C41-2AB2-F484-111E-BFC7DA1DD48D}"/>
              </a:ext>
            </a:extLst>
          </p:cNvPr>
          <p:cNvSpPr txBox="1">
            <a:spLocks noGrp="1"/>
          </p:cNvSpPr>
          <p:nvPr>
            <p:ph idx="1"/>
          </p:nvPr>
        </p:nvSpPr>
        <p:spPr>
          <a:xfrm>
            <a:off x="1298448" y="2560320"/>
            <a:ext cx="4718303" cy="3310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90A6FB-578E-F178-1E98-FAFF3E055562}"/>
              </a:ext>
            </a:extLst>
          </p:cNvPr>
          <p:cNvSpPr txBox="1">
            <a:spLocks noGrp="1"/>
          </p:cNvSpPr>
          <p:nvPr>
            <p:ph idx="2"/>
          </p:nvPr>
        </p:nvSpPr>
        <p:spPr>
          <a:xfrm>
            <a:off x="6181344" y="2560320"/>
            <a:ext cx="4718303" cy="331012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8E8AC-F14F-9455-7FCE-02FA378397D2}"/>
              </a:ext>
            </a:extLst>
          </p:cNvPr>
          <p:cNvSpPr txBox="1">
            <a:spLocks noGrp="1"/>
          </p:cNvSpPr>
          <p:nvPr>
            <p:ph type="dt" sz="half" idx="7"/>
          </p:nvPr>
        </p:nvSpPr>
        <p:spPr>
          <a:xfrm>
            <a:off x="8677500" y="5969002"/>
            <a:ext cx="1600200" cy="279404"/>
          </a:xfrm>
        </p:spPr>
        <p:txBody>
          <a:bodyPr/>
          <a:lstStyle>
            <a:lvl1pPr>
              <a:defRPr/>
            </a:lvl1pPr>
          </a:lstStyle>
          <a:p>
            <a:pPr lvl="0"/>
            <a:fld id="{35680A4B-B0BC-4E35-BC4E-89C2DCAF24A8}" type="datetime1">
              <a:rPr lang="en-US"/>
              <a:pPr lvl="0"/>
              <a:t>9/6/2024</a:t>
            </a:fld>
            <a:endParaRPr lang="en-US"/>
          </a:p>
        </p:txBody>
      </p:sp>
      <p:sp>
        <p:nvSpPr>
          <p:cNvPr id="6" name="Footer Placeholder 5">
            <a:extLst>
              <a:ext uri="{FF2B5EF4-FFF2-40B4-BE49-F238E27FC236}">
                <a16:creationId xmlns:a16="http://schemas.microsoft.com/office/drawing/2014/main" id="{3E810E6D-9B2F-8DA9-395B-7F116A791363}"/>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C9B74A5B-9C9F-35F8-F28D-3BE7B70B6D75}"/>
              </a:ext>
            </a:extLst>
          </p:cNvPr>
          <p:cNvSpPr txBox="1">
            <a:spLocks noGrp="1"/>
          </p:cNvSpPr>
          <p:nvPr>
            <p:ph type="sldNum" sz="quarter" idx="8"/>
          </p:nvPr>
        </p:nvSpPr>
        <p:spPr>
          <a:xfrm>
            <a:off x="10353897" y="5969002"/>
            <a:ext cx="542696" cy="279404"/>
          </a:xfrm>
        </p:spPr>
        <p:txBody>
          <a:bodyPr/>
          <a:lstStyle>
            <a:lvl1pPr>
              <a:defRPr/>
            </a:lvl1pPr>
          </a:lstStyle>
          <a:p>
            <a:pPr lvl="0"/>
            <a:fld id="{83AED7AF-A026-4BF1-89EC-0C8141A50970}" type="slidenum">
              <a:t>‹#›</a:t>
            </a:fld>
            <a:endParaRPr lang="en-US"/>
          </a:p>
        </p:txBody>
      </p:sp>
    </p:spTree>
    <p:extLst>
      <p:ext uri="{BB962C8B-B14F-4D97-AF65-F5344CB8AC3E}">
        <p14:creationId xmlns:p14="http://schemas.microsoft.com/office/powerpoint/2010/main" val="321248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5878E29-1BB8-20CE-8306-77C61F310FED}"/>
              </a:ext>
            </a:extLst>
          </p:cNvPr>
          <p:cNvGrpSpPr/>
          <p:nvPr/>
        </p:nvGrpSpPr>
        <p:grpSpPr>
          <a:xfrm>
            <a:off x="-15736" y="0"/>
            <a:ext cx="12229962" cy="6856216"/>
            <a:chOff x="-15736" y="0"/>
            <a:chExt cx="12229962" cy="6856216"/>
          </a:xfrm>
        </p:grpSpPr>
        <p:pic>
          <p:nvPicPr>
            <p:cNvPr id="11" name="Picture 7" descr="HD-PanelContent.png">
              <a:extLst>
                <a:ext uri="{FF2B5EF4-FFF2-40B4-BE49-F238E27FC236}">
                  <a16:creationId xmlns:a16="http://schemas.microsoft.com/office/drawing/2014/main" id="{ACC1E534-88DE-8579-EC24-7F4B02F97527}"/>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2" name="Rectangle 8">
              <a:extLst>
                <a:ext uri="{FF2B5EF4-FFF2-40B4-BE49-F238E27FC236}">
                  <a16:creationId xmlns:a16="http://schemas.microsoft.com/office/drawing/2014/main" id="{DC2DF69F-A0B5-A951-388B-937528482AE7}"/>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3" name="Picture 9" descr="HDRibbonContent-UniformTrim.png">
              <a:extLst>
                <a:ext uri="{FF2B5EF4-FFF2-40B4-BE49-F238E27FC236}">
                  <a16:creationId xmlns:a16="http://schemas.microsoft.com/office/drawing/2014/main" id="{E2DF6504-CB6A-3C79-D98F-759B63B372BF}"/>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4" name="Picture 10" descr="HDRibbonContent-UniformTrim.png">
              <a:extLst>
                <a:ext uri="{FF2B5EF4-FFF2-40B4-BE49-F238E27FC236}">
                  <a16:creationId xmlns:a16="http://schemas.microsoft.com/office/drawing/2014/main" id="{20AF05BB-DB52-3E73-5561-4ABA2B7A3190}"/>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Text Placeholder 2">
            <a:extLst>
              <a:ext uri="{FF2B5EF4-FFF2-40B4-BE49-F238E27FC236}">
                <a16:creationId xmlns:a16="http://schemas.microsoft.com/office/drawing/2014/main" id="{1F4FEE88-EB66-B655-EEDE-771DDDE30A59}"/>
              </a:ext>
            </a:extLst>
          </p:cNvPr>
          <p:cNvSpPr txBox="1">
            <a:spLocks noGrp="1"/>
          </p:cNvSpPr>
          <p:nvPr>
            <p:ph type="body" idx="1"/>
          </p:nvPr>
        </p:nvSpPr>
        <p:spPr>
          <a:xfrm>
            <a:off x="1295403" y="2658535"/>
            <a:ext cx="4718303" cy="576264"/>
          </a:xfrm>
        </p:spPr>
        <p:txBody>
          <a:bodyPr anchor="b">
            <a:noAutofit/>
          </a:bodyPr>
          <a:lstStyle>
            <a:lvl1pPr marL="0" indent="0">
              <a:spcBef>
                <a:spcPts val="670"/>
              </a:spcBef>
              <a:buNone/>
              <a:defRPr sz="2800">
                <a:solidFill>
                  <a:srgbClr val="83992A"/>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C58A4125-E5EE-D2AE-465E-0A0BC2224A3D}"/>
              </a:ext>
            </a:extLst>
          </p:cNvPr>
          <p:cNvSpPr txBox="1">
            <a:spLocks noGrp="1"/>
          </p:cNvSpPr>
          <p:nvPr>
            <p:ph idx="2"/>
          </p:nvPr>
        </p:nvSpPr>
        <p:spPr>
          <a:xfrm>
            <a:off x="1295403" y="3243257"/>
            <a:ext cx="4718303" cy="2632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4">
            <a:extLst>
              <a:ext uri="{FF2B5EF4-FFF2-40B4-BE49-F238E27FC236}">
                <a16:creationId xmlns:a16="http://schemas.microsoft.com/office/drawing/2014/main" id="{22B215C8-BA74-5923-DE48-2AE4E80B7576}"/>
              </a:ext>
            </a:extLst>
          </p:cNvPr>
          <p:cNvSpPr txBox="1">
            <a:spLocks noGrp="1"/>
          </p:cNvSpPr>
          <p:nvPr>
            <p:ph type="body" idx="3"/>
          </p:nvPr>
        </p:nvSpPr>
        <p:spPr>
          <a:xfrm>
            <a:off x="6180667" y="2658535"/>
            <a:ext cx="4718303" cy="576264"/>
          </a:xfrm>
        </p:spPr>
        <p:txBody>
          <a:bodyPr anchor="b">
            <a:noAutofit/>
          </a:bodyPr>
          <a:lstStyle>
            <a:lvl1pPr marL="0" indent="0">
              <a:spcBef>
                <a:spcPts val="670"/>
              </a:spcBef>
              <a:buNone/>
              <a:defRPr sz="2800">
                <a:solidFill>
                  <a:srgbClr val="83992A"/>
                </a:solidFill>
              </a:defRPr>
            </a:lvl1pPr>
          </a:lstStyle>
          <a:p>
            <a:pPr lvl="0"/>
            <a:r>
              <a:rPr lang="en-US"/>
              <a:t>Click to edit Master text styles</a:t>
            </a:r>
          </a:p>
        </p:txBody>
      </p:sp>
      <p:sp>
        <p:nvSpPr>
          <p:cNvPr id="5" name="Content Placeholder 5">
            <a:extLst>
              <a:ext uri="{FF2B5EF4-FFF2-40B4-BE49-F238E27FC236}">
                <a16:creationId xmlns:a16="http://schemas.microsoft.com/office/drawing/2014/main" id="{9D48ED5E-6053-D23D-3FD1-47FCAE9E1808}"/>
              </a:ext>
            </a:extLst>
          </p:cNvPr>
          <p:cNvSpPr txBox="1">
            <a:spLocks noGrp="1"/>
          </p:cNvSpPr>
          <p:nvPr>
            <p:ph idx="4"/>
          </p:nvPr>
        </p:nvSpPr>
        <p:spPr>
          <a:xfrm>
            <a:off x="6180667" y="3243257"/>
            <a:ext cx="4718303" cy="2632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8B9B0D93-42D7-3DE5-36CA-F5B9C978C585}"/>
              </a:ext>
            </a:extLst>
          </p:cNvPr>
          <p:cNvSpPr txBox="1">
            <a:spLocks noGrp="1"/>
          </p:cNvSpPr>
          <p:nvPr>
            <p:ph type="dt" sz="half" idx="7"/>
          </p:nvPr>
        </p:nvSpPr>
        <p:spPr>
          <a:xfrm>
            <a:off x="8677500" y="5969002"/>
            <a:ext cx="1600200" cy="279404"/>
          </a:xfrm>
        </p:spPr>
        <p:txBody>
          <a:bodyPr/>
          <a:lstStyle>
            <a:lvl1pPr>
              <a:defRPr/>
            </a:lvl1pPr>
          </a:lstStyle>
          <a:p>
            <a:pPr lvl="0"/>
            <a:fld id="{159DB1D3-706F-4979-AA79-E9D804ECA7F9}" type="datetime1">
              <a:rPr lang="en-US"/>
              <a:pPr lvl="0"/>
              <a:t>9/6/2024</a:t>
            </a:fld>
            <a:endParaRPr lang="en-US"/>
          </a:p>
        </p:txBody>
      </p:sp>
      <p:sp>
        <p:nvSpPr>
          <p:cNvPr id="7" name="Footer Placeholder 7">
            <a:extLst>
              <a:ext uri="{FF2B5EF4-FFF2-40B4-BE49-F238E27FC236}">
                <a16:creationId xmlns:a16="http://schemas.microsoft.com/office/drawing/2014/main" id="{8CA5780A-47B1-F7DA-B9FC-1AD8C7001393}"/>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61C77A5E-66C3-AD3B-E953-3CACF6C451BC}"/>
              </a:ext>
            </a:extLst>
          </p:cNvPr>
          <p:cNvSpPr txBox="1">
            <a:spLocks noGrp="1"/>
          </p:cNvSpPr>
          <p:nvPr>
            <p:ph type="sldNum" sz="quarter" idx="8"/>
          </p:nvPr>
        </p:nvSpPr>
        <p:spPr>
          <a:xfrm>
            <a:off x="10353897" y="5969002"/>
            <a:ext cx="542696" cy="279404"/>
          </a:xfrm>
        </p:spPr>
        <p:txBody>
          <a:bodyPr/>
          <a:lstStyle>
            <a:lvl1pPr>
              <a:defRPr/>
            </a:lvl1pPr>
          </a:lstStyle>
          <a:p>
            <a:pPr lvl="0"/>
            <a:fld id="{7DDFF8FA-FCF8-4957-A485-E8F6B19A4939}" type="slidenum">
              <a:t>‹#›</a:t>
            </a:fld>
            <a:endParaRPr lang="en-US"/>
          </a:p>
        </p:txBody>
      </p:sp>
      <p:cxnSp>
        <p:nvCxnSpPr>
          <p:cNvPr id="9" name="Straight Connector 17">
            <a:extLst>
              <a:ext uri="{FF2B5EF4-FFF2-40B4-BE49-F238E27FC236}">
                <a16:creationId xmlns:a16="http://schemas.microsoft.com/office/drawing/2014/main" id="{BA9D0FE6-658B-A85C-19B7-A4739CABFF6E}"/>
              </a:ext>
            </a:extLst>
          </p:cNvPr>
          <p:cNvCxnSpPr/>
          <p:nvPr/>
        </p:nvCxnSpPr>
        <p:spPr>
          <a:xfrm>
            <a:off x="1396169" y="2421468"/>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1031492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6C7DD881-F208-0C90-DD4A-C7B40CB0F7CB}"/>
              </a:ext>
            </a:extLst>
          </p:cNvPr>
          <p:cNvGrpSpPr/>
          <p:nvPr/>
        </p:nvGrpSpPr>
        <p:grpSpPr>
          <a:xfrm>
            <a:off x="-15736" y="0"/>
            <a:ext cx="12229962" cy="6856216"/>
            <a:chOff x="-15736" y="0"/>
            <a:chExt cx="12229962" cy="6856216"/>
          </a:xfrm>
        </p:grpSpPr>
        <p:pic>
          <p:nvPicPr>
            <p:cNvPr id="7" name="Picture 7" descr="HD-PanelContent.png">
              <a:extLst>
                <a:ext uri="{FF2B5EF4-FFF2-40B4-BE49-F238E27FC236}">
                  <a16:creationId xmlns:a16="http://schemas.microsoft.com/office/drawing/2014/main" id="{B31896BA-1C5B-26F9-5043-315540084A1E}"/>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8" name="Rectangle 8">
              <a:extLst>
                <a:ext uri="{FF2B5EF4-FFF2-40B4-BE49-F238E27FC236}">
                  <a16:creationId xmlns:a16="http://schemas.microsoft.com/office/drawing/2014/main" id="{E984E1B9-E330-CA4D-67CD-FB0A11EDAF7C}"/>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9" name="Picture 9" descr="HDRibbonContent-UniformTrim.png">
              <a:extLst>
                <a:ext uri="{FF2B5EF4-FFF2-40B4-BE49-F238E27FC236}">
                  <a16:creationId xmlns:a16="http://schemas.microsoft.com/office/drawing/2014/main" id="{5BCA58D5-4B2E-A52F-D5DD-B1FF6CD38A62}"/>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0" name="Picture 10" descr="HDRibbonContent-UniformTrim.png">
              <a:extLst>
                <a:ext uri="{FF2B5EF4-FFF2-40B4-BE49-F238E27FC236}">
                  <a16:creationId xmlns:a16="http://schemas.microsoft.com/office/drawing/2014/main" id="{8F073F68-33C3-65BD-4752-77EAFC22C7D0}"/>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Date Placeholder 2">
            <a:extLst>
              <a:ext uri="{FF2B5EF4-FFF2-40B4-BE49-F238E27FC236}">
                <a16:creationId xmlns:a16="http://schemas.microsoft.com/office/drawing/2014/main" id="{27E69408-0DBB-FFD7-EF72-D922D8E9C3C8}"/>
              </a:ext>
            </a:extLst>
          </p:cNvPr>
          <p:cNvSpPr txBox="1">
            <a:spLocks noGrp="1"/>
          </p:cNvSpPr>
          <p:nvPr>
            <p:ph type="dt" sz="half" idx="7"/>
          </p:nvPr>
        </p:nvSpPr>
        <p:spPr>
          <a:xfrm>
            <a:off x="8677500" y="5969002"/>
            <a:ext cx="1600200" cy="279404"/>
          </a:xfrm>
        </p:spPr>
        <p:txBody>
          <a:bodyPr/>
          <a:lstStyle>
            <a:lvl1pPr>
              <a:defRPr/>
            </a:lvl1pPr>
          </a:lstStyle>
          <a:p>
            <a:pPr lvl="0"/>
            <a:fld id="{C918E19E-F6C6-4DB1-8C0D-61C90185093A}" type="datetime1">
              <a:rPr lang="en-US"/>
              <a:pPr lvl="0"/>
              <a:t>9/6/2024</a:t>
            </a:fld>
            <a:endParaRPr lang="en-US"/>
          </a:p>
        </p:txBody>
      </p:sp>
      <p:sp>
        <p:nvSpPr>
          <p:cNvPr id="3" name="Footer Placeholder 3">
            <a:extLst>
              <a:ext uri="{FF2B5EF4-FFF2-40B4-BE49-F238E27FC236}">
                <a16:creationId xmlns:a16="http://schemas.microsoft.com/office/drawing/2014/main" id="{702F8CA2-EE72-F2ED-0E4B-400197312814}"/>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4" name="Slide Number Placeholder 4">
            <a:extLst>
              <a:ext uri="{FF2B5EF4-FFF2-40B4-BE49-F238E27FC236}">
                <a16:creationId xmlns:a16="http://schemas.microsoft.com/office/drawing/2014/main" id="{8F172465-7116-CA8E-FAED-DB70843EDADF}"/>
              </a:ext>
            </a:extLst>
          </p:cNvPr>
          <p:cNvSpPr txBox="1">
            <a:spLocks noGrp="1"/>
          </p:cNvSpPr>
          <p:nvPr>
            <p:ph type="sldNum" sz="quarter" idx="8"/>
          </p:nvPr>
        </p:nvSpPr>
        <p:spPr>
          <a:xfrm>
            <a:off x="10353897" y="5969002"/>
            <a:ext cx="542696" cy="279404"/>
          </a:xfrm>
        </p:spPr>
        <p:txBody>
          <a:bodyPr/>
          <a:lstStyle>
            <a:lvl1pPr>
              <a:defRPr/>
            </a:lvl1pPr>
          </a:lstStyle>
          <a:p>
            <a:pPr lvl="0"/>
            <a:fld id="{7527C559-6E62-4243-9A94-94C9445EEFA7}" type="slidenum">
              <a:t>‹#›</a:t>
            </a:fld>
            <a:endParaRPr lang="en-US"/>
          </a:p>
        </p:txBody>
      </p:sp>
      <p:cxnSp>
        <p:nvCxnSpPr>
          <p:cNvPr id="5" name="Straight Connector 13">
            <a:extLst>
              <a:ext uri="{FF2B5EF4-FFF2-40B4-BE49-F238E27FC236}">
                <a16:creationId xmlns:a16="http://schemas.microsoft.com/office/drawing/2014/main" id="{640EE229-C6FC-104B-B2E2-C05B643FA521}"/>
              </a:ext>
            </a:extLst>
          </p:cNvPr>
          <p:cNvCxnSpPr/>
          <p:nvPr/>
        </p:nvCxnSpPr>
        <p:spPr>
          <a:xfrm>
            <a:off x="1396169" y="2421468"/>
            <a:ext cx="9407302"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7442063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21A4A9BA-023D-A56C-8D5B-2FF9F2D4D62B}"/>
              </a:ext>
            </a:extLst>
          </p:cNvPr>
          <p:cNvGrpSpPr/>
          <p:nvPr/>
        </p:nvGrpSpPr>
        <p:grpSpPr>
          <a:xfrm>
            <a:off x="-15736" y="0"/>
            <a:ext cx="12229962" cy="6856216"/>
            <a:chOff x="-15736" y="0"/>
            <a:chExt cx="12229962" cy="6856216"/>
          </a:xfrm>
        </p:grpSpPr>
        <p:pic>
          <p:nvPicPr>
            <p:cNvPr id="5" name="Picture 7" descr="HD-PanelContent.png">
              <a:extLst>
                <a:ext uri="{FF2B5EF4-FFF2-40B4-BE49-F238E27FC236}">
                  <a16:creationId xmlns:a16="http://schemas.microsoft.com/office/drawing/2014/main" id="{D9408A1F-5638-8827-E3E1-9BB4A1A65FD6}"/>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6" name="Rectangle 8">
              <a:extLst>
                <a:ext uri="{FF2B5EF4-FFF2-40B4-BE49-F238E27FC236}">
                  <a16:creationId xmlns:a16="http://schemas.microsoft.com/office/drawing/2014/main" id="{5F113E2F-3625-8B1B-1942-B4044C18251F}"/>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7" name="Picture 9" descr="HDRibbonContent-UniformTrim.png">
              <a:extLst>
                <a:ext uri="{FF2B5EF4-FFF2-40B4-BE49-F238E27FC236}">
                  <a16:creationId xmlns:a16="http://schemas.microsoft.com/office/drawing/2014/main" id="{54613D0B-EF23-3741-3D29-AD3A0865E39D}"/>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8" name="Picture 10" descr="HDRibbonContent-UniformTrim.png">
              <a:extLst>
                <a:ext uri="{FF2B5EF4-FFF2-40B4-BE49-F238E27FC236}">
                  <a16:creationId xmlns:a16="http://schemas.microsoft.com/office/drawing/2014/main" id="{5CEE646D-C2CC-5105-211A-5324FB1FC30A}"/>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Footer Placeholder 2">
            <a:extLst>
              <a:ext uri="{FF2B5EF4-FFF2-40B4-BE49-F238E27FC236}">
                <a16:creationId xmlns:a16="http://schemas.microsoft.com/office/drawing/2014/main" id="{2BC9126E-D81E-AAC7-2E7A-96C4253BDF7B}"/>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3" name="Slide Number Placeholder 3">
            <a:extLst>
              <a:ext uri="{FF2B5EF4-FFF2-40B4-BE49-F238E27FC236}">
                <a16:creationId xmlns:a16="http://schemas.microsoft.com/office/drawing/2014/main" id="{538A7D5E-C31B-F884-1DDF-56F91A74A8A3}"/>
              </a:ext>
            </a:extLst>
          </p:cNvPr>
          <p:cNvSpPr txBox="1">
            <a:spLocks noGrp="1"/>
          </p:cNvSpPr>
          <p:nvPr>
            <p:ph type="sldNum" sz="quarter" idx="8"/>
          </p:nvPr>
        </p:nvSpPr>
        <p:spPr>
          <a:xfrm>
            <a:off x="10353897" y="5969002"/>
            <a:ext cx="542696" cy="279404"/>
          </a:xfrm>
        </p:spPr>
        <p:txBody>
          <a:bodyPr/>
          <a:lstStyle>
            <a:lvl1pPr>
              <a:defRPr/>
            </a:lvl1pPr>
          </a:lstStyle>
          <a:p>
            <a:pPr lvl="0"/>
            <a:fld id="{85D398B9-5FE6-4112-AC3E-97945D1FF9E2}" type="slidenum">
              <a:t>‹#›</a:t>
            </a:fld>
            <a:endParaRPr lang="en-US"/>
          </a:p>
        </p:txBody>
      </p:sp>
    </p:spTree>
    <p:extLst>
      <p:ext uri="{BB962C8B-B14F-4D97-AF65-F5344CB8AC3E}">
        <p14:creationId xmlns:p14="http://schemas.microsoft.com/office/powerpoint/2010/main" val="28542002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6">
            <a:extLst>
              <a:ext uri="{FF2B5EF4-FFF2-40B4-BE49-F238E27FC236}">
                <a16:creationId xmlns:a16="http://schemas.microsoft.com/office/drawing/2014/main" id="{369973FF-8543-EFDD-BF29-2B720D4E4361}"/>
              </a:ext>
            </a:extLst>
          </p:cNvPr>
          <p:cNvGrpSpPr/>
          <p:nvPr/>
        </p:nvGrpSpPr>
        <p:grpSpPr>
          <a:xfrm>
            <a:off x="-15736" y="0"/>
            <a:ext cx="12229962" cy="6856216"/>
            <a:chOff x="-15736" y="0"/>
            <a:chExt cx="12229962" cy="6856216"/>
          </a:xfrm>
        </p:grpSpPr>
        <p:pic>
          <p:nvPicPr>
            <p:cNvPr id="9" name="Picture 7" descr="HD-PanelContent.png">
              <a:extLst>
                <a:ext uri="{FF2B5EF4-FFF2-40B4-BE49-F238E27FC236}">
                  <a16:creationId xmlns:a16="http://schemas.microsoft.com/office/drawing/2014/main" id="{2AE9C2F2-BB49-CDEF-004B-E83403CA4257}"/>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10" name="Rectangle 8">
              <a:extLst>
                <a:ext uri="{FF2B5EF4-FFF2-40B4-BE49-F238E27FC236}">
                  <a16:creationId xmlns:a16="http://schemas.microsoft.com/office/drawing/2014/main" id="{25200805-05A6-FE9D-03A6-6F49966163A7}"/>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1" name="Picture 9" descr="HDRibbonContent-UniformTrim.png">
              <a:extLst>
                <a:ext uri="{FF2B5EF4-FFF2-40B4-BE49-F238E27FC236}">
                  <a16:creationId xmlns:a16="http://schemas.microsoft.com/office/drawing/2014/main" id="{19482DA4-0160-CF6B-4DEF-ED95225D8A0D}"/>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2" name="Picture 10" descr="HDRibbonContent-UniformTrim.png">
              <a:extLst>
                <a:ext uri="{FF2B5EF4-FFF2-40B4-BE49-F238E27FC236}">
                  <a16:creationId xmlns:a16="http://schemas.microsoft.com/office/drawing/2014/main" id="{A085787F-C0D1-F75F-5232-5A2E307FB282}"/>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Content Placeholder 2">
            <a:extLst>
              <a:ext uri="{FF2B5EF4-FFF2-40B4-BE49-F238E27FC236}">
                <a16:creationId xmlns:a16="http://schemas.microsoft.com/office/drawing/2014/main" id="{981660EA-D42B-5B5A-699C-7E836EF3D998}"/>
              </a:ext>
            </a:extLst>
          </p:cNvPr>
          <p:cNvSpPr txBox="1">
            <a:spLocks noGrp="1"/>
          </p:cNvSpPr>
          <p:nvPr>
            <p:ph idx="1"/>
          </p:nvPr>
        </p:nvSpPr>
        <p:spPr>
          <a:xfrm>
            <a:off x="5418670" y="982129"/>
            <a:ext cx="5469465" cy="4893731"/>
          </a:xfrm>
        </p:spPr>
        <p:txBody>
          <a:bodyPr anchor="ct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a:extLst>
              <a:ext uri="{FF2B5EF4-FFF2-40B4-BE49-F238E27FC236}">
                <a16:creationId xmlns:a16="http://schemas.microsoft.com/office/drawing/2014/main" id="{F613A08E-465B-245C-653E-F85F388DD714}"/>
              </a:ext>
            </a:extLst>
          </p:cNvPr>
          <p:cNvSpPr txBox="1">
            <a:spLocks noGrp="1"/>
          </p:cNvSpPr>
          <p:nvPr>
            <p:ph type="body" idx="2"/>
          </p:nvPr>
        </p:nvSpPr>
        <p:spPr>
          <a:xfrm>
            <a:off x="1293811" y="3031062"/>
            <a:ext cx="3718453" cy="2438403"/>
          </a:xfrm>
        </p:spPr>
        <p:txBody>
          <a:bodyPr anchorCtr="1"/>
          <a:lstStyle>
            <a:lvl1pPr marL="0" indent="0" algn="ctr">
              <a:spcBef>
                <a:spcPts val="400"/>
              </a:spcBef>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0F284BE5-81FE-18D8-99A1-E56057EF23E6}"/>
              </a:ext>
            </a:extLst>
          </p:cNvPr>
          <p:cNvSpPr txBox="1">
            <a:spLocks noGrp="1"/>
          </p:cNvSpPr>
          <p:nvPr>
            <p:ph type="dt" sz="half" idx="7"/>
          </p:nvPr>
        </p:nvSpPr>
        <p:spPr>
          <a:xfrm>
            <a:off x="8677500" y="5969002"/>
            <a:ext cx="1600200" cy="279404"/>
          </a:xfrm>
        </p:spPr>
        <p:txBody>
          <a:bodyPr/>
          <a:lstStyle>
            <a:lvl1pPr>
              <a:defRPr/>
            </a:lvl1pPr>
          </a:lstStyle>
          <a:p>
            <a:pPr lvl="0"/>
            <a:fld id="{D734BE5C-FB4A-46AC-8B94-1696AB63658E}" type="datetime1">
              <a:rPr lang="en-US"/>
              <a:pPr lvl="0"/>
              <a:t>9/6/2024</a:t>
            </a:fld>
            <a:endParaRPr lang="en-US"/>
          </a:p>
        </p:txBody>
      </p:sp>
      <p:sp>
        <p:nvSpPr>
          <p:cNvPr id="5" name="Footer Placeholder 5">
            <a:extLst>
              <a:ext uri="{FF2B5EF4-FFF2-40B4-BE49-F238E27FC236}">
                <a16:creationId xmlns:a16="http://schemas.microsoft.com/office/drawing/2014/main" id="{84313549-12BD-622A-7190-AC010A3D16E5}"/>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471DEA8C-677E-83E8-1D00-79AF47BE8F59}"/>
              </a:ext>
            </a:extLst>
          </p:cNvPr>
          <p:cNvSpPr txBox="1">
            <a:spLocks noGrp="1"/>
          </p:cNvSpPr>
          <p:nvPr>
            <p:ph type="sldNum" sz="quarter" idx="8"/>
          </p:nvPr>
        </p:nvSpPr>
        <p:spPr>
          <a:xfrm>
            <a:off x="10353897" y="5969002"/>
            <a:ext cx="542696" cy="279404"/>
          </a:xfrm>
        </p:spPr>
        <p:txBody>
          <a:bodyPr/>
          <a:lstStyle>
            <a:lvl1pPr>
              <a:defRPr/>
            </a:lvl1pPr>
          </a:lstStyle>
          <a:p>
            <a:pPr lvl="0"/>
            <a:fld id="{39F8E885-7220-4823-872A-686294375CB3}" type="slidenum">
              <a:t>‹#›</a:t>
            </a:fld>
            <a:endParaRPr lang="en-US"/>
          </a:p>
        </p:txBody>
      </p:sp>
      <p:cxnSp>
        <p:nvCxnSpPr>
          <p:cNvPr id="7" name="Straight Connector 15">
            <a:extLst>
              <a:ext uri="{FF2B5EF4-FFF2-40B4-BE49-F238E27FC236}">
                <a16:creationId xmlns:a16="http://schemas.microsoft.com/office/drawing/2014/main" id="{ECB17F02-29BC-744D-02AD-020E07AAE6D9}"/>
              </a:ext>
            </a:extLst>
          </p:cNvPr>
          <p:cNvCxnSpPr/>
          <p:nvPr/>
        </p:nvCxnSpPr>
        <p:spPr>
          <a:xfrm>
            <a:off x="1396169" y="2912528"/>
            <a:ext cx="3514497" cy="0"/>
          </a:xfrm>
          <a:prstGeom prst="straightConnector1">
            <a:avLst/>
          </a:prstGeom>
          <a:noFill/>
          <a:ln w="15873" cap="flat">
            <a:solidFill>
              <a:srgbClr val="83992A"/>
            </a:solidFill>
            <a:prstDash val="solid"/>
          </a:ln>
        </p:spPr>
      </p:cxnSp>
    </p:spTree>
    <p:extLst>
      <p:ext uri="{BB962C8B-B14F-4D97-AF65-F5344CB8AC3E}">
        <p14:creationId xmlns:p14="http://schemas.microsoft.com/office/powerpoint/2010/main" val="35336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6A6AA2B-AD72-2447-8678-3E04589AAAD2}"/>
              </a:ext>
            </a:extLst>
          </p:cNvPr>
          <p:cNvGrpSpPr/>
          <p:nvPr/>
        </p:nvGrpSpPr>
        <p:grpSpPr>
          <a:xfrm>
            <a:off x="-15736" y="0"/>
            <a:ext cx="12229962" cy="6856216"/>
            <a:chOff x="-15736" y="0"/>
            <a:chExt cx="12229962" cy="6856216"/>
          </a:xfrm>
        </p:grpSpPr>
        <p:pic>
          <p:nvPicPr>
            <p:cNvPr id="8" name="Picture 7" descr="HD-PanelContent.png">
              <a:extLst>
                <a:ext uri="{FF2B5EF4-FFF2-40B4-BE49-F238E27FC236}">
                  <a16:creationId xmlns:a16="http://schemas.microsoft.com/office/drawing/2014/main" id="{880AFF47-75EB-7926-F962-BF8F84FEF7B2}"/>
                </a:ext>
              </a:extLst>
            </p:cNvPr>
            <p:cNvPicPr>
              <a:picLocks noChangeAspect="1"/>
            </p:cNvPicPr>
            <p:nvPr/>
          </p:nvPicPr>
          <p:blipFill>
            <a:blip r:embed="rId2"/>
            <a:stretch>
              <a:fillRect/>
            </a:stretch>
          </p:blipFill>
          <p:spPr>
            <a:xfrm>
              <a:off x="0" y="0"/>
              <a:ext cx="12188823" cy="6856216"/>
            </a:xfrm>
            <a:prstGeom prst="rect">
              <a:avLst/>
            </a:prstGeom>
            <a:noFill/>
            <a:ln cap="flat">
              <a:noFill/>
            </a:ln>
          </p:spPr>
        </p:pic>
        <p:sp>
          <p:nvSpPr>
            <p:cNvPr id="9" name="Rectangle 8">
              <a:extLst>
                <a:ext uri="{FF2B5EF4-FFF2-40B4-BE49-F238E27FC236}">
                  <a16:creationId xmlns:a16="http://schemas.microsoft.com/office/drawing/2014/main" id="{FAF68B12-7F11-E649-CCC3-1F0ECF5D1FD2}"/>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10" name="Picture 9" descr="HDRibbonContent-UniformTrim.png">
              <a:extLst>
                <a:ext uri="{FF2B5EF4-FFF2-40B4-BE49-F238E27FC236}">
                  <a16:creationId xmlns:a16="http://schemas.microsoft.com/office/drawing/2014/main" id="{034BAA06-420B-4384-9C99-B854F95A2808}"/>
                </a:ext>
              </a:extLst>
            </p:cNvPr>
            <p:cNvPicPr>
              <a:picLocks noChangeAspect="1"/>
            </p:cNvPicPr>
            <p:nvPr/>
          </p:nvPicPr>
          <p:blipFill>
            <a:blip r:embed="rId3"/>
            <a:srcRect/>
            <a:stretch>
              <a:fillRect/>
            </a:stretch>
          </p:blipFill>
          <p:spPr>
            <a:xfrm>
              <a:off x="-15736" y="3153829"/>
              <a:ext cx="777240" cy="606420"/>
            </a:xfrm>
            <a:prstGeom prst="rect">
              <a:avLst/>
            </a:prstGeom>
            <a:noFill/>
            <a:ln cap="flat">
              <a:noFill/>
            </a:ln>
          </p:spPr>
        </p:pic>
        <p:pic>
          <p:nvPicPr>
            <p:cNvPr id="11" name="Picture 10" descr="HDRibbonContent-UniformTrim.png">
              <a:extLst>
                <a:ext uri="{FF2B5EF4-FFF2-40B4-BE49-F238E27FC236}">
                  <a16:creationId xmlns:a16="http://schemas.microsoft.com/office/drawing/2014/main" id="{DA62B9FE-FF73-7706-ABEB-B977B19F1296}"/>
                </a:ext>
              </a:extLst>
            </p:cNvPr>
            <p:cNvPicPr>
              <a:picLocks noChangeAspect="1"/>
            </p:cNvPicPr>
            <p:nvPr/>
          </p:nvPicPr>
          <p:blipFill>
            <a:blip r:embed="rId3"/>
            <a:srcRect/>
            <a:stretch>
              <a:fillRect/>
            </a:stretch>
          </p:blipFill>
          <p:spPr>
            <a:xfrm>
              <a:off x="11436986" y="3153829"/>
              <a:ext cx="777240" cy="606420"/>
            </a:xfrm>
            <a:prstGeom prst="rect">
              <a:avLst/>
            </a:prstGeom>
            <a:noFill/>
            <a:ln cap="flat">
              <a:noFill/>
            </a:ln>
          </p:spPr>
        </p:pic>
      </p:grpSp>
      <p:sp>
        <p:nvSpPr>
          <p:cNvPr id="2" name="Picture Placeholder 2">
            <a:extLst>
              <a:ext uri="{FF2B5EF4-FFF2-40B4-BE49-F238E27FC236}">
                <a16:creationId xmlns:a16="http://schemas.microsoft.com/office/drawing/2014/main" id="{5A46D8D2-EFD7-3BAB-F7CD-900CFA84C71F}"/>
              </a:ext>
            </a:extLst>
          </p:cNvPr>
          <p:cNvSpPr txBox="1">
            <a:spLocks noGrp="1"/>
          </p:cNvSpPr>
          <p:nvPr>
            <p:ph type="pic" idx="1"/>
          </p:nvPr>
        </p:nvSpPr>
        <p:spPr>
          <a:xfrm>
            <a:off x="8094826" y="1041401"/>
            <a:ext cx="3063349" cy="4775197"/>
          </a:xfrm>
          <a:ln w="57150">
            <a:solidFill>
              <a:srgbClr val="7F7F7F"/>
            </a:solidFill>
            <a:prstDash val="solid"/>
            <a:miter/>
          </a:ln>
        </p:spPr>
        <p:txBody>
          <a:bodyPr anchorCtr="1"/>
          <a:lstStyle>
            <a:lvl1pPr marL="0" indent="0" algn="ctr">
              <a:spcBef>
                <a:spcPts val="400"/>
              </a:spcBef>
              <a:buNone/>
              <a:defRPr sz="1600"/>
            </a:lvl1pPr>
          </a:lstStyle>
          <a:p>
            <a:pPr lvl="0"/>
            <a:r>
              <a:rPr lang="en-US"/>
              <a:t>Click icon to add picture</a:t>
            </a:r>
          </a:p>
        </p:txBody>
      </p:sp>
      <p:sp>
        <p:nvSpPr>
          <p:cNvPr id="3" name="Text Placeholder 3">
            <a:extLst>
              <a:ext uri="{FF2B5EF4-FFF2-40B4-BE49-F238E27FC236}">
                <a16:creationId xmlns:a16="http://schemas.microsoft.com/office/drawing/2014/main" id="{EFED560D-160B-F1C1-7B58-278B5450917F}"/>
              </a:ext>
            </a:extLst>
          </p:cNvPr>
          <p:cNvSpPr txBox="1">
            <a:spLocks noGrp="1"/>
          </p:cNvSpPr>
          <p:nvPr>
            <p:ph type="body" idx="2"/>
          </p:nvPr>
        </p:nvSpPr>
        <p:spPr>
          <a:xfrm>
            <a:off x="1295403" y="3255428"/>
            <a:ext cx="6241813" cy="1828800"/>
          </a:xfrm>
        </p:spPr>
        <p:txBody>
          <a:bodyPr anchorCtr="1"/>
          <a:lstStyle>
            <a:lvl1pPr marL="0" indent="0" algn="ctr">
              <a:spcBef>
                <a:spcPts val="400"/>
              </a:spcBef>
              <a:buNone/>
              <a:defRPr sz="1800"/>
            </a:lvl1pPr>
          </a:lstStyle>
          <a:p>
            <a:pPr lvl="0"/>
            <a:r>
              <a:rPr lang="en-US"/>
              <a:t>Click to edit Master text styles</a:t>
            </a:r>
          </a:p>
        </p:txBody>
      </p:sp>
      <p:sp>
        <p:nvSpPr>
          <p:cNvPr id="4" name="Date Placeholder 4">
            <a:extLst>
              <a:ext uri="{FF2B5EF4-FFF2-40B4-BE49-F238E27FC236}">
                <a16:creationId xmlns:a16="http://schemas.microsoft.com/office/drawing/2014/main" id="{16E66DD2-71A4-B875-14DF-B9A6952F5FF5}"/>
              </a:ext>
            </a:extLst>
          </p:cNvPr>
          <p:cNvSpPr txBox="1">
            <a:spLocks noGrp="1"/>
          </p:cNvSpPr>
          <p:nvPr>
            <p:ph type="dt" sz="half" idx="7"/>
          </p:nvPr>
        </p:nvSpPr>
        <p:spPr>
          <a:xfrm>
            <a:off x="8677500" y="5969002"/>
            <a:ext cx="1600200" cy="279404"/>
          </a:xfrm>
        </p:spPr>
        <p:txBody>
          <a:bodyPr/>
          <a:lstStyle>
            <a:lvl1pPr>
              <a:defRPr/>
            </a:lvl1pPr>
          </a:lstStyle>
          <a:p>
            <a:pPr lvl="0"/>
            <a:fld id="{B601D3C3-79E7-4AD0-88B6-4E010E3C5EE6}" type="datetime1">
              <a:rPr lang="en-US"/>
              <a:pPr lvl="0"/>
              <a:t>9/6/2024</a:t>
            </a:fld>
            <a:endParaRPr lang="en-US"/>
          </a:p>
        </p:txBody>
      </p:sp>
      <p:sp>
        <p:nvSpPr>
          <p:cNvPr id="5" name="Footer Placeholder 5">
            <a:extLst>
              <a:ext uri="{FF2B5EF4-FFF2-40B4-BE49-F238E27FC236}">
                <a16:creationId xmlns:a16="http://schemas.microsoft.com/office/drawing/2014/main" id="{642195A0-5471-43E2-51DE-BCB924BDE1D0}"/>
              </a:ext>
            </a:extLst>
          </p:cNvPr>
          <p:cNvSpPr txBox="1">
            <a:spLocks noGrp="1"/>
          </p:cNvSpPr>
          <p:nvPr>
            <p:ph type="ftr" sz="quarter" idx="9"/>
          </p:nvPr>
        </p:nvSpPr>
        <p:spPr>
          <a:xfrm>
            <a:off x="1295403" y="5969002"/>
            <a:ext cx="7305900" cy="279404"/>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184860E1-2C10-9CFA-D038-FAF838911ED6}"/>
              </a:ext>
            </a:extLst>
          </p:cNvPr>
          <p:cNvSpPr txBox="1">
            <a:spLocks noGrp="1"/>
          </p:cNvSpPr>
          <p:nvPr>
            <p:ph type="sldNum" sz="quarter" idx="8"/>
          </p:nvPr>
        </p:nvSpPr>
        <p:spPr>
          <a:xfrm>
            <a:off x="10353897" y="5969002"/>
            <a:ext cx="542696" cy="279404"/>
          </a:xfrm>
        </p:spPr>
        <p:txBody>
          <a:bodyPr/>
          <a:lstStyle>
            <a:lvl1pPr>
              <a:defRPr/>
            </a:lvl1pPr>
          </a:lstStyle>
          <a:p>
            <a:pPr lvl="0"/>
            <a:fld id="{A18B6AF6-F1E8-4B5A-A63E-178CCFB28E1A}" type="slidenum">
              <a:t>‹#›</a:t>
            </a:fld>
            <a:endParaRPr lang="en-US"/>
          </a:p>
        </p:txBody>
      </p:sp>
    </p:spTree>
    <p:extLst>
      <p:ext uri="{BB962C8B-B14F-4D97-AF65-F5344CB8AC3E}">
        <p14:creationId xmlns:p14="http://schemas.microsoft.com/office/powerpoint/2010/main" val="339535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AEFE02D-144C-1706-67B9-95724C7FA1A6}"/>
              </a:ext>
            </a:extLst>
          </p:cNvPr>
          <p:cNvGrpSpPr/>
          <p:nvPr/>
        </p:nvGrpSpPr>
        <p:grpSpPr>
          <a:xfrm>
            <a:off x="-15736" y="0"/>
            <a:ext cx="12229962" cy="6856216"/>
            <a:chOff x="-15736" y="0"/>
            <a:chExt cx="12229962" cy="6856216"/>
          </a:xfrm>
        </p:grpSpPr>
        <p:pic>
          <p:nvPicPr>
            <p:cNvPr id="3" name="Picture 7" descr="HD-PanelContent.png">
              <a:extLst>
                <a:ext uri="{FF2B5EF4-FFF2-40B4-BE49-F238E27FC236}">
                  <a16:creationId xmlns:a16="http://schemas.microsoft.com/office/drawing/2014/main" id="{DD0310DD-2E37-3048-2482-CF9EB2E0D6BA}"/>
                </a:ext>
              </a:extLst>
            </p:cNvPr>
            <p:cNvPicPr>
              <a:picLocks noChangeAspect="1"/>
            </p:cNvPicPr>
            <p:nvPr/>
          </p:nvPicPr>
          <p:blipFill>
            <a:blip r:embed="rId20"/>
            <a:stretch>
              <a:fillRect/>
            </a:stretch>
          </p:blipFill>
          <p:spPr>
            <a:xfrm>
              <a:off x="0" y="0"/>
              <a:ext cx="12188823" cy="6856216"/>
            </a:xfrm>
            <a:prstGeom prst="rect">
              <a:avLst/>
            </a:prstGeom>
            <a:noFill/>
            <a:ln cap="flat">
              <a:noFill/>
            </a:ln>
          </p:spPr>
        </p:pic>
        <p:sp>
          <p:nvSpPr>
            <p:cNvPr id="4" name="Rectangle 8">
              <a:extLst>
                <a:ext uri="{FF2B5EF4-FFF2-40B4-BE49-F238E27FC236}">
                  <a16:creationId xmlns:a16="http://schemas.microsoft.com/office/drawing/2014/main" id="{3A0D6DE7-855B-FEE6-C913-1D7D8FE651E9}"/>
                </a:ext>
              </a:extLst>
            </p:cNvPr>
            <p:cNvSpPr/>
            <p:nvPr/>
          </p:nvSpPr>
          <p:spPr>
            <a:xfrm>
              <a:off x="608011" y="609603"/>
              <a:ext cx="10972800" cy="5638803"/>
            </a:xfrm>
            <a:prstGeom prst="rect">
              <a:avLst/>
            </a:prstGeom>
            <a:noFill/>
            <a:ln w="15873" cap="flat">
              <a:solidFill>
                <a:srgbClr val="83992A"/>
              </a:solidFill>
              <a:prstDash val="solid"/>
              <a:miter/>
            </a:ln>
          </p:spPr>
          <p:txBody>
            <a:bodyPr lIns="0" tIns="0" rIns="0" bIns="0"/>
            <a:lstStyle/>
            <a:p>
              <a:endParaRPr lang="en-US"/>
            </a:p>
          </p:txBody>
        </p:sp>
        <p:pic>
          <p:nvPicPr>
            <p:cNvPr id="5" name="Picture 9" descr="HDRibbonContent-UniformTrim.png">
              <a:extLst>
                <a:ext uri="{FF2B5EF4-FFF2-40B4-BE49-F238E27FC236}">
                  <a16:creationId xmlns:a16="http://schemas.microsoft.com/office/drawing/2014/main" id="{8E8E2242-9124-9155-07F5-757E7C6E3B34}"/>
                </a:ext>
              </a:extLst>
            </p:cNvPr>
            <p:cNvPicPr>
              <a:picLocks noChangeAspect="1"/>
            </p:cNvPicPr>
            <p:nvPr/>
          </p:nvPicPr>
          <p:blipFill>
            <a:blip r:embed="rId21"/>
            <a:srcRect/>
            <a:stretch>
              <a:fillRect/>
            </a:stretch>
          </p:blipFill>
          <p:spPr>
            <a:xfrm>
              <a:off x="-15736" y="3153829"/>
              <a:ext cx="777240" cy="606420"/>
            </a:xfrm>
            <a:prstGeom prst="rect">
              <a:avLst/>
            </a:prstGeom>
            <a:noFill/>
            <a:ln cap="flat">
              <a:noFill/>
            </a:ln>
          </p:spPr>
        </p:pic>
        <p:pic>
          <p:nvPicPr>
            <p:cNvPr id="6" name="Picture 10" descr="HDRibbonContent-UniformTrim.png">
              <a:extLst>
                <a:ext uri="{FF2B5EF4-FFF2-40B4-BE49-F238E27FC236}">
                  <a16:creationId xmlns:a16="http://schemas.microsoft.com/office/drawing/2014/main" id="{DB550504-5044-EA7A-496C-CB4691575456}"/>
                </a:ext>
              </a:extLst>
            </p:cNvPr>
            <p:cNvPicPr>
              <a:picLocks noChangeAspect="1"/>
            </p:cNvPicPr>
            <p:nvPr/>
          </p:nvPicPr>
          <p:blipFill>
            <a:blip r:embed="rId21"/>
            <a:srcRect/>
            <a:stretch>
              <a:fillRect/>
            </a:stretch>
          </p:blipFill>
          <p:spPr>
            <a:xfrm>
              <a:off x="11436986" y="3153829"/>
              <a:ext cx="777240" cy="606420"/>
            </a:xfrm>
            <a:prstGeom prst="rect">
              <a:avLst/>
            </a:prstGeom>
            <a:noFill/>
            <a:ln cap="flat">
              <a:noFill/>
            </a:ln>
          </p:spPr>
        </p:pic>
      </p:grpSp>
      <p:sp>
        <p:nvSpPr>
          <p:cNvPr id="7" name="Title Placeholder 1">
            <a:extLst>
              <a:ext uri="{FF2B5EF4-FFF2-40B4-BE49-F238E27FC236}">
                <a16:creationId xmlns:a16="http://schemas.microsoft.com/office/drawing/2014/main" id="{552F2F0B-3219-EDC8-0F88-5F1CADCECD18}"/>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8" name="Text Placeholder 2">
            <a:extLst>
              <a:ext uri="{FF2B5EF4-FFF2-40B4-BE49-F238E27FC236}">
                <a16:creationId xmlns:a16="http://schemas.microsoft.com/office/drawing/2014/main" id="{025681DC-BFE8-170B-26E8-612678EF655C}"/>
              </a:ext>
            </a:extLst>
          </p:cNvPr>
          <p:cNvSpPr txBox="1">
            <a:spLocks noGrp="1"/>
          </p:cNvSpPr>
          <p:nvPr>
            <p:ph type="body" idx="1"/>
          </p:nvPr>
        </p:nvSpPr>
        <p:spPr>
          <a:xfrm>
            <a:off x="1295403" y="2556927"/>
            <a:ext cx="9601200" cy="3318933"/>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B129CC39-F6D2-F796-C260-71BC8612DEBD}"/>
              </a:ext>
            </a:extLst>
          </p:cNvPr>
          <p:cNvSpPr txBox="1">
            <a:spLocks noGrp="1"/>
          </p:cNvSpPr>
          <p:nvPr>
            <p:ph type="dt" sz="half" idx="2"/>
          </p:nvPr>
        </p:nvSpPr>
        <p:spPr>
          <a:xfrm>
            <a:off x="8677500" y="5969002"/>
            <a:ext cx="1600200" cy="2794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fld id="{D7DE4921-9ADF-40B1-959A-AA1DAFAC4900}" type="datetime1">
              <a:rPr lang="en-US"/>
              <a:pPr lvl="0"/>
              <a:t>9/6/2024</a:t>
            </a:fld>
            <a:endParaRPr lang="en-US"/>
          </a:p>
        </p:txBody>
      </p:sp>
      <p:sp>
        <p:nvSpPr>
          <p:cNvPr id="10" name="Footer Placeholder 4">
            <a:extLst>
              <a:ext uri="{FF2B5EF4-FFF2-40B4-BE49-F238E27FC236}">
                <a16:creationId xmlns:a16="http://schemas.microsoft.com/office/drawing/2014/main" id="{3B1D1335-F140-4153-137A-DB0B9743D955}"/>
              </a:ext>
            </a:extLst>
          </p:cNvPr>
          <p:cNvSpPr txBox="1">
            <a:spLocks noGrp="1"/>
          </p:cNvSpPr>
          <p:nvPr>
            <p:ph type="ftr" sz="quarter" idx="3"/>
          </p:nvPr>
        </p:nvSpPr>
        <p:spPr>
          <a:xfrm>
            <a:off x="1295403" y="5969002"/>
            <a:ext cx="7305900" cy="279404"/>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endParaRPr lang="en-US"/>
          </a:p>
        </p:txBody>
      </p:sp>
      <p:sp>
        <p:nvSpPr>
          <p:cNvPr id="11" name="Slide Number Placeholder 5">
            <a:extLst>
              <a:ext uri="{FF2B5EF4-FFF2-40B4-BE49-F238E27FC236}">
                <a16:creationId xmlns:a16="http://schemas.microsoft.com/office/drawing/2014/main" id="{CE8030D3-6702-9095-C915-D87DB3985BAD}"/>
              </a:ext>
            </a:extLst>
          </p:cNvPr>
          <p:cNvSpPr txBox="1">
            <a:spLocks noGrp="1"/>
          </p:cNvSpPr>
          <p:nvPr>
            <p:ph type="sldNum" sz="quarter" idx="4"/>
          </p:nvPr>
        </p:nvSpPr>
        <p:spPr>
          <a:xfrm>
            <a:off x="10353897" y="5969002"/>
            <a:ext cx="542696" cy="279404"/>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Garamond"/>
              </a:defRPr>
            </a:lvl1pPr>
          </a:lstStyle>
          <a:p>
            <a:pPr lvl="0"/>
            <a:fld id="{33E1032B-C51C-4E14-B965-046AF66C2E6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ctr" defTabSz="457200" rtl="0" fontAlgn="auto" hangingPunct="1">
        <a:lnSpc>
          <a:spcPct val="100000"/>
        </a:lnSpc>
        <a:spcBef>
          <a:spcPts val="0"/>
        </a:spcBef>
        <a:spcAft>
          <a:spcPts val="0"/>
        </a:spcAft>
        <a:buNone/>
        <a:tabLst/>
        <a:defRPr lang="en-US" sz="4400" b="0" i="0" u="none" strike="noStrike" kern="1200" cap="none" spc="0" baseline="0">
          <a:solidFill>
            <a:srgbClr val="262626"/>
          </a:solidFill>
          <a:uFillTx/>
          <a:latin typeface="Garamond"/>
        </a:defRPr>
      </a:lvl1pPr>
    </p:titleStyle>
    <p:bodyStyle>
      <a:lvl1pPr marL="285750" marR="0" lvl="0" indent="-285750" algn="l" defTabSz="457200" rtl="0" fontAlgn="auto" hangingPunct="1">
        <a:lnSpc>
          <a:spcPct val="100000"/>
        </a:lnSpc>
        <a:spcBef>
          <a:spcPts val="600"/>
        </a:spcBef>
        <a:spcAft>
          <a:spcPts val="600"/>
        </a:spcAft>
        <a:buClr>
          <a:srgbClr val="83992A"/>
        </a:buClr>
        <a:buSzPct val="115000"/>
        <a:buFont typeface="Arial"/>
        <a:buChar char="•"/>
        <a:tabLst/>
        <a:defRPr lang="en-US" sz="2400" b="0" i="0" u="none" strike="noStrike" kern="1200" cap="none" spc="0" baseline="0">
          <a:solidFill>
            <a:srgbClr val="262626"/>
          </a:solidFill>
          <a:uFillTx/>
          <a:latin typeface="Garamond"/>
        </a:defRPr>
      </a:lvl1pPr>
      <a:lvl2pPr marL="742950" marR="0" lvl="1" indent="-285750" algn="l" defTabSz="457200" rtl="0" fontAlgn="auto" hangingPunct="1">
        <a:lnSpc>
          <a:spcPct val="100000"/>
        </a:lnSpc>
        <a:spcBef>
          <a:spcPts val="500"/>
        </a:spcBef>
        <a:spcAft>
          <a:spcPts val="600"/>
        </a:spcAft>
        <a:buClr>
          <a:srgbClr val="83992A"/>
        </a:buClr>
        <a:buSzPct val="115000"/>
        <a:buFont typeface="Arial"/>
        <a:buChar char="•"/>
        <a:tabLst/>
        <a:defRPr lang="en-US" sz="2000" b="0" i="0" u="none" strike="noStrike" kern="1200" cap="none" spc="0" baseline="0">
          <a:solidFill>
            <a:srgbClr val="262626"/>
          </a:solidFill>
          <a:uFillTx/>
          <a:latin typeface="Garamond"/>
        </a:defRPr>
      </a:lvl2pPr>
      <a:lvl3pPr marL="1200150" marR="0" lvl="2" indent="-285750" algn="l" defTabSz="457200" rtl="0" fontAlgn="auto" hangingPunct="1">
        <a:lnSpc>
          <a:spcPct val="100000"/>
        </a:lnSpc>
        <a:spcBef>
          <a:spcPts val="400"/>
        </a:spcBef>
        <a:spcAft>
          <a:spcPts val="600"/>
        </a:spcAft>
        <a:buClr>
          <a:srgbClr val="83992A"/>
        </a:buClr>
        <a:buSzPct val="115000"/>
        <a:buFont typeface="Arial"/>
        <a:buChar char="•"/>
        <a:tabLst/>
        <a:defRPr lang="en-US" sz="1800" b="0" i="0" u="none" strike="noStrike" kern="1200" cap="none" spc="0" baseline="0">
          <a:solidFill>
            <a:srgbClr val="262626"/>
          </a:solidFill>
          <a:uFillTx/>
          <a:latin typeface="Garamond"/>
        </a:defRPr>
      </a:lvl3pPr>
      <a:lvl4pPr marL="1543050" marR="0" lvl="3" indent="-171450" algn="l" defTabSz="457200" rtl="0" fontAlgn="auto" hangingPunct="1">
        <a:lnSpc>
          <a:spcPct val="100000"/>
        </a:lnSpc>
        <a:spcBef>
          <a:spcPts val="400"/>
        </a:spcBef>
        <a:spcAft>
          <a:spcPts val="600"/>
        </a:spcAft>
        <a:buClr>
          <a:srgbClr val="83992A"/>
        </a:buClr>
        <a:buSzPct val="115000"/>
        <a:buFont typeface="Arial"/>
        <a:buChar char="•"/>
        <a:tabLst/>
        <a:defRPr lang="en-US" sz="1600" b="0" i="0" u="none" strike="noStrike" kern="1200" cap="none" spc="0" baseline="0">
          <a:solidFill>
            <a:srgbClr val="262626"/>
          </a:solidFill>
          <a:uFillTx/>
          <a:latin typeface="Garamond"/>
        </a:defRPr>
      </a:lvl4pPr>
      <a:lvl5pPr marL="2000250" marR="0" lvl="4" indent="-171450" algn="l" defTabSz="457200" rtl="0" fontAlgn="auto" hangingPunct="1">
        <a:lnSpc>
          <a:spcPct val="100000"/>
        </a:lnSpc>
        <a:spcBef>
          <a:spcPts val="300"/>
        </a:spcBef>
        <a:spcAft>
          <a:spcPts val="600"/>
        </a:spcAft>
        <a:buClr>
          <a:srgbClr val="83992A"/>
        </a:buClr>
        <a:buSzPct val="115000"/>
        <a:buFont typeface="Arial"/>
        <a:buChar char="•"/>
        <a:tabLst/>
        <a:defRPr lang="en-US" sz="1400" b="0" i="0" u="none" strike="noStrike" kern="1200" cap="none" spc="0" baseline="0">
          <a:solidFill>
            <a:srgbClr val="262626"/>
          </a:solidFill>
          <a:uFillTx/>
          <a:latin typeface="Garamond"/>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7270-623C-E4C7-9E1E-8B27AF596CAE}"/>
              </a:ext>
            </a:extLst>
          </p:cNvPr>
          <p:cNvSpPr txBox="1">
            <a:spLocks noGrp="1"/>
          </p:cNvSpPr>
          <p:nvPr>
            <p:ph type="title"/>
          </p:nvPr>
        </p:nvSpPr>
        <p:spPr>
          <a:xfrm>
            <a:off x="1295403" y="982129"/>
            <a:ext cx="9601200" cy="1303870"/>
          </a:xfrm>
        </p:spPr>
        <p:txBody>
          <a:bodyPr/>
          <a:lstStyle/>
          <a:p>
            <a:pPr lvl="0"/>
            <a:r>
              <a:rPr lang="en-US"/>
              <a:t>Employee Data Analysis using Excel</a:t>
            </a:r>
          </a:p>
        </p:txBody>
      </p:sp>
      <p:sp>
        <p:nvSpPr>
          <p:cNvPr id="3" name="TextBox 3">
            <a:extLst>
              <a:ext uri="{FF2B5EF4-FFF2-40B4-BE49-F238E27FC236}">
                <a16:creationId xmlns:a16="http://schemas.microsoft.com/office/drawing/2014/main" id="{1F25CDB2-ABE7-9F8E-8BA1-3B3915085D14}"/>
              </a:ext>
            </a:extLst>
          </p:cNvPr>
          <p:cNvSpPr txBox="1"/>
          <p:nvPr/>
        </p:nvSpPr>
        <p:spPr>
          <a:xfrm>
            <a:off x="5890025" y="9313072"/>
            <a:ext cx="122639" cy="1700207"/>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aramond"/>
            </a:endParaRPr>
          </a:p>
        </p:txBody>
      </p:sp>
      <p:sp>
        <p:nvSpPr>
          <p:cNvPr id="4" name="Content Placeholder 6">
            <a:extLst>
              <a:ext uri="{FF2B5EF4-FFF2-40B4-BE49-F238E27FC236}">
                <a16:creationId xmlns:a16="http://schemas.microsoft.com/office/drawing/2014/main" id="{8153A287-9C9E-4DBD-2B0E-BE72125A7744}"/>
              </a:ext>
            </a:extLst>
          </p:cNvPr>
          <p:cNvSpPr txBox="1">
            <a:spLocks noGrp="1"/>
          </p:cNvSpPr>
          <p:nvPr>
            <p:ph idx="1"/>
          </p:nvPr>
        </p:nvSpPr>
        <p:spPr>
          <a:xfrm>
            <a:off x="1295403" y="2556927"/>
            <a:ext cx="9601200" cy="3318933"/>
          </a:xfrm>
        </p:spPr>
        <p:txBody>
          <a:bodyPr/>
          <a:lstStyle/>
          <a:p>
            <a:pPr lvl="0"/>
            <a:r>
              <a:rPr lang="en-US"/>
              <a:t>STUDENT NAME: K.R.BHARATH</a:t>
            </a:r>
          </a:p>
          <a:p>
            <a:pPr lvl="0"/>
            <a:r>
              <a:rPr lang="en-US"/>
              <a:t> REGISTER NO: 312211590</a:t>
            </a:r>
          </a:p>
          <a:p>
            <a:pPr lvl="0"/>
            <a:r>
              <a:rPr lang="en-US"/>
              <a:t> DEPARTMENT: BCOM-GENERAL </a:t>
            </a:r>
          </a:p>
          <a:p>
            <a:pPr lvl="0"/>
            <a:r>
              <a:rPr lang="en-US"/>
              <a:t>COLLEGE: THIRUTHANGAL NADAR COLLEGE</a:t>
            </a:r>
          </a:p>
          <a:p>
            <a:pPr lvl="0"/>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17A9-7457-967A-D3C8-562EA2F98021}"/>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MODELLING</a:t>
            </a:r>
          </a:p>
        </p:txBody>
      </p:sp>
      <p:sp>
        <p:nvSpPr>
          <p:cNvPr id="3" name="TextBox 3">
            <a:extLst>
              <a:ext uri="{FF2B5EF4-FFF2-40B4-BE49-F238E27FC236}">
                <a16:creationId xmlns:a16="http://schemas.microsoft.com/office/drawing/2014/main" id="{83802AFE-6914-4A6C-8F52-A33389AD61CB}"/>
              </a:ext>
            </a:extLst>
          </p:cNvPr>
          <p:cNvSpPr txBox="1"/>
          <p:nvPr/>
        </p:nvSpPr>
        <p:spPr>
          <a:xfrm>
            <a:off x="2116333" y="2631277"/>
            <a:ext cx="7682505" cy="315515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departments.4. Conditional Formatting Purpose: To highlight specific data points that meet certain conditions, making t easier to spot trends, outliers, or areas of concern .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3017BCC9-F49B-F00B-ECAB-9AD3DFEE3161}"/>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DATA SET TAKEN FOR RESULT</a:t>
            </a:r>
          </a:p>
        </p:txBody>
      </p:sp>
      <p:graphicFrame>
        <p:nvGraphicFramePr>
          <p:cNvPr id="5" name="Table 4">
            <a:extLst>
              <a:ext uri="{FF2B5EF4-FFF2-40B4-BE49-F238E27FC236}">
                <a16:creationId xmlns:a16="http://schemas.microsoft.com/office/drawing/2014/main" id="{2C2E81E8-44F4-C354-69F7-19B64F86D0F1}"/>
              </a:ext>
            </a:extLst>
          </p:cNvPr>
          <p:cNvGraphicFramePr/>
          <p:nvPr>
            <p:extLst>
              <p:ext uri="{D42A27DB-BD31-4B8C-83A1-F6EECF244321}">
                <p14:modId xmlns:p14="http://schemas.microsoft.com/office/powerpoint/2010/main" val="3437355251"/>
              </p:ext>
            </p:extLst>
          </p:nvPr>
        </p:nvGraphicFramePr>
        <p:xfrm>
          <a:off x="1398608" y="2491341"/>
          <a:ext cx="9344132" cy="3352269"/>
        </p:xfrm>
        <a:graphic>
          <a:graphicData uri="http://schemas.openxmlformats.org/drawingml/2006/table">
            <a:tbl>
              <a:tblPr>
                <a:tableStyleId>{5C22544A-7EE6-4342-B048-85BDC9FD1C3A}</a:tableStyleId>
              </a:tblPr>
              <a:tblGrid>
                <a:gridCol w="333719">
                  <a:extLst>
                    <a:ext uri="{9D8B030D-6E8A-4147-A177-3AD203B41FA5}">
                      <a16:colId xmlns:a16="http://schemas.microsoft.com/office/drawing/2014/main" val="1576063377"/>
                    </a:ext>
                  </a:extLst>
                </a:gridCol>
                <a:gridCol w="333719">
                  <a:extLst>
                    <a:ext uri="{9D8B030D-6E8A-4147-A177-3AD203B41FA5}">
                      <a16:colId xmlns:a16="http://schemas.microsoft.com/office/drawing/2014/main" val="3229779152"/>
                    </a:ext>
                  </a:extLst>
                </a:gridCol>
                <a:gridCol w="333719">
                  <a:extLst>
                    <a:ext uri="{9D8B030D-6E8A-4147-A177-3AD203B41FA5}">
                      <a16:colId xmlns:a16="http://schemas.microsoft.com/office/drawing/2014/main" val="209379724"/>
                    </a:ext>
                  </a:extLst>
                </a:gridCol>
                <a:gridCol w="333719">
                  <a:extLst>
                    <a:ext uri="{9D8B030D-6E8A-4147-A177-3AD203B41FA5}">
                      <a16:colId xmlns:a16="http://schemas.microsoft.com/office/drawing/2014/main" val="3009643153"/>
                    </a:ext>
                  </a:extLst>
                </a:gridCol>
                <a:gridCol w="333719">
                  <a:extLst>
                    <a:ext uri="{9D8B030D-6E8A-4147-A177-3AD203B41FA5}">
                      <a16:colId xmlns:a16="http://schemas.microsoft.com/office/drawing/2014/main" val="1814070942"/>
                    </a:ext>
                  </a:extLst>
                </a:gridCol>
                <a:gridCol w="333719">
                  <a:extLst>
                    <a:ext uri="{9D8B030D-6E8A-4147-A177-3AD203B41FA5}">
                      <a16:colId xmlns:a16="http://schemas.microsoft.com/office/drawing/2014/main" val="2158398872"/>
                    </a:ext>
                  </a:extLst>
                </a:gridCol>
                <a:gridCol w="333719">
                  <a:extLst>
                    <a:ext uri="{9D8B030D-6E8A-4147-A177-3AD203B41FA5}">
                      <a16:colId xmlns:a16="http://schemas.microsoft.com/office/drawing/2014/main" val="1408355794"/>
                    </a:ext>
                  </a:extLst>
                </a:gridCol>
                <a:gridCol w="333719">
                  <a:extLst>
                    <a:ext uri="{9D8B030D-6E8A-4147-A177-3AD203B41FA5}">
                      <a16:colId xmlns:a16="http://schemas.microsoft.com/office/drawing/2014/main" val="3649292357"/>
                    </a:ext>
                  </a:extLst>
                </a:gridCol>
                <a:gridCol w="333719">
                  <a:extLst>
                    <a:ext uri="{9D8B030D-6E8A-4147-A177-3AD203B41FA5}">
                      <a16:colId xmlns:a16="http://schemas.microsoft.com/office/drawing/2014/main" val="3811907506"/>
                    </a:ext>
                  </a:extLst>
                </a:gridCol>
                <a:gridCol w="333719">
                  <a:extLst>
                    <a:ext uri="{9D8B030D-6E8A-4147-A177-3AD203B41FA5}">
                      <a16:colId xmlns:a16="http://schemas.microsoft.com/office/drawing/2014/main" val="1893691856"/>
                    </a:ext>
                  </a:extLst>
                </a:gridCol>
                <a:gridCol w="333719">
                  <a:extLst>
                    <a:ext uri="{9D8B030D-6E8A-4147-A177-3AD203B41FA5}">
                      <a16:colId xmlns:a16="http://schemas.microsoft.com/office/drawing/2014/main" val="1036494563"/>
                    </a:ext>
                  </a:extLst>
                </a:gridCol>
                <a:gridCol w="333719">
                  <a:extLst>
                    <a:ext uri="{9D8B030D-6E8A-4147-A177-3AD203B41FA5}">
                      <a16:colId xmlns:a16="http://schemas.microsoft.com/office/drawing/2014/main" val="3509590429"/>
                    </a:ext>
                  </a:extLst>
                </a:gridCol>
                <a:gridCol w="333719">
                  <a:extLst>
                    <a:ext uri="{9D8B030D-6E8A-4147-A177-3AD203B41FA5}">
                      <a16:colId xmlns:a16="http://schemas.microsoft.com/office/drawing/2014/main" val="1934341664"/>
                    </a:ext>
                  </a:extLst>
                </a:gridCol>
                <a:gridCol w="333719">
                  <a:extLst>
                    <a:ext uri="{9D8B030D-6E8A-4147-A177-3AD203B41FA5}">
                      <a16:colId xmlns:a16="http://schemas.microsoft.com/office/drawing/2014/main" val="2786998902"/>
                    </a:ext>
                  </a:extLst>
                </a:gridCol>
                <a:gridCol w="333719">
                  <a:extLst>
                    <a:ext uri="{9D8B030D-6E8A-4147-A177-3AD203B41FA5}">
                      <a16:colId xmlns:a16="http://schemas.microsoft.com/office/drawing/2014/main" val="429304223"/>
                    </a:ext>
                  </a:extLst>
                </a:gridCol>
                <a:gridCol w="333719">
                  <a:extLst>
                    <a:ext uri="{9D8B030D-6E8A-4147-A177-3AD203B41FA5}">
                      <a16:colId xmlns:a16="http://schemas.microsoft.com/office/drawing/2014/main" val="1933451995"/>
                    </a:ext>
                  </a:extLst>
                </a:gridCol>
                <a:gridCol w="333719">
                  <a:extLst>
                    <a:ext uri="{9D8B030D-6E8A-4147-A177-3AD203B41FA5}">
                      <a16:colId xmlns:a16="http://schemas.microsoft.com/office/drawing/2014/main" val="891885736"/>
                    </a:ext>
                  </a:extLst>
                </a:gridCol>
                <a:gridCol w="333719">
                  <a:extLst>
                    <a:ext uri="{9D8B030D-6E8A-4147-A177-3AD203B41FA5}">
                      <a16:colId xmlns:a16="http://schemas.microsoft.com/office/drawing/2014/main" val="2207049256"/>
                    </a:ext>
                  </a:extLst>
                </a:gridCol>
                <a:gridCol w="333719">
                  <a:extLst>
                    <a:ext uri="{9D8B030D-6E8A-4147-A177-3AD203B41FA5}">
                      <a16:colId xmlns:a16="http://schemas.microsoft.com/office/drawing/2014/main" val="503536778"/>
                    </a:ext>
                  </a:extLst>
                </a:gridCol>
                <a:gridCol w="333719">
                  <a:extLst>
                    <a:ext uri="{9D8B030D-6E8A-4147-A177-3AD203B41FA5}">
                      <a16:colId xmlns:a16="http://schemas.microsoft.com/office/drawing/2014/main" val="2054749881"/>
                    </a:ext>
                  </a:extLst>
                </a:gridCol>
                <a:gridCol w="333719">
                  <a:extLst>
                    <a:ext uri="{9D8B030D-6E8A-4147-A177-3AD203B41FA5}">
                      <a16:colId xmlns:a16="http://schemas.microsoft.com/office/drawing/2014/main" val="1506563248"/>
                    </a:ext>
                  </a:extLst>
                </a:gridCol>
                <a:gridCol w="333719">
                  <a:extLst>
                    <a:ext uri="{9D8B030D-6E8A-4147-A177-3AD203B41FA5}">
                      <a16:colId xmlns:a16="http://schemas.microsoft.com/office/drawing/2014/main" val="3902756490"/>
                    </a:ext>
                  </a:extLst>
                </a:gridCol>
                <a:gridCol w="333719">
                  <a:extLst>
                    <a:ext uri="{9D8B030D-6E8A-4147-A177-3AD203B41FA5}">
                      <a16:colId xmlns:a16="http://schemas.microsoft.com/office/drawing/2014/main" val="4001419789"/>
                    </a:ext>
                  </a:extLst>
                </a:gridCol>
                <a:gridCol w="333719">
                  <a:extLst>
                    <a:ext uri="{9D8B030D-6E8A-4147-A177-3AD203B41FA5}">
                      <a16:colId xmlns:a16="http://schemas.microsoft.com/office/drawing/2014/main" val="2608042930"/>
                    </a:ext>
                  </a:extLst>
                </a:gridCol>
                <a:gridCol w="333719">
                  <a:extLst>
                    <a:ext uri="{9D8B030D-6E8A-4147-A177-3AD203B41FA5}">
                      <a16:colId xmlns:a16="http://schemas.microsoft.com/office/drawing/2014/main" val="241383724"/>
                    </a:ext>
                  </a:extLst>
                </a:gridCol>
                <a:gridCol w="333719">
                  <a:extLst>
                    <a:ext uri="{9D8B030D-6E8A-4147-A177-3AD203B41FA5}">
                      <a16:colId xmlns:a16="http://schemas.microsoft.com/office/drawing/2014/main" val="3515815597"/>
                    </a:ext>
                  </a:extLst>
                </a:gridCol>
                <a:gridCol w="333719">
                  <a:extLst>
                    <a:ext uri="{9D8B030D-6E8A-4147-A177-3AD203B41FA5}">
                      <a16:colId xmlns:a16="http://schemas.microsoft.com/office/drawing/2014/main" val="1851208113"/>
                    </a:ext>
                  </a:extLst>
                </a:gridCol>
                <a:gridCol w="333719">
                  <a:extLst>
                    <a:ext uri="{9D8B030D-6E8A-4147-A177-3AD203B41FA5}">
                      <a16:colId xmlns:a16="http://schemas.microsoft.com/office/drawing/2014/main" val="2629193515"/>
                    </a:ext>
                  </a:extLst>
                </a:gridCol>
              </a:tblGrid>
              <a:tr h="222215">
                <a:tc>
                  <a:txBody>
                    <a:bodyPr/>
                    <a:lstStyle/>
                    <a:p>
                      <a:pPr rtl="0" fontAlgn="b"/>
                      <a:r>
                        <a:rPr lang="en-US" sz="200">
                          <a:effectLst/>
                        </a:rPr>
                        <a:t>ï»¿EmpID</a:t>
                      </a:r>
                    </a:p>
                  </a:txBody>
                  <a:tcPr marL="1241" marR="1241" marT="828" marB="828" anchor="b"/>
                </a:tc>
                <a:tc>
                  <a:txBody>
                    <a:bodyPr/>
                    <a:lstStyle/>
                    <a:p>
                      <a:pPr rtl="0" fontAlgn="b"/>
                      <a:r>
                        <a:rPr lang="en-US" sz="200">
                          <a:effectLst/>
                        </a:rPr>
                        <a:t>FirstName</a:t>
                      </a:r>
                    </a:p>
                  </a:txBody>
                  <a:tcPr marL="1241" marR="1241" marT="828" marB="828" anchor="b"/>
                </a:tc>
                <a:tc>
                  <a:txBody>
                    <a:bodyPr/>
                    <a:lstStyle/>
                    <a:p>
                      <a:pPr rtl="0" fontAlgn="b"/>
                      <a:r>
                        <a:rPr lang="en-US" sz="200">
                          <a:effectLst/>
                        </a:rPr>
                        <a:t>LastName</a:t>
                      </a:r>
                    </a:p>
                  </a:txBody>
                  <a:tcPr marL="1241" marR="1241" marT="828" marB="828" anchor="b"/>
                </a:tc>
                <a:tc>
                  <a:txBody>
                    <a:bodyPr/>
                    <a:lstStyle/>
                    <a:p>
                      <a:pPr rtl="0" fontAlgn="b"/>
                      <a:r>
                        <a:rPr lang="en-US" sz="200">
                          <a:effectLst/>
                        </a:rPr>
                        <a:t>StartDate</a:t>
                      </a:r>
                    </a:p>
                  </a:txBody>
                  <a:tcPr marL="1241" marR="1241" marT="828" marB="828" anchor="b"/>
                </a:tc>
                <a:tc>
                  <a:txBody>
                    <a:bodyPr/>
                    <a:lstStyle/>
                    <a:p>
                      <a:pPr rtl="0" fontAlgn="b"/>
                      <a:r>
                        <a:rPr lang="en-US" sz="200">
                          <a:effectLst/>
                        </a:rPr>
                        <a:t>ExitDate</a:t>
                      </a:r>
                    </a:p>
                  </a:txBody>
                  <a:tcPr marL="1241" marR="1241" marT="828" marB="828" anchor="b"/>
                </a:tc>
                <a:tc>
                  <a:txBody>
                    <a:bodyPr/>
                    <a:lstStyle/>
                    <a:p>
                      <a:pPr rtl="0" fontAlgn="b"/>
                      <a:r>
                        <a:rPr lang="en-US" sz="200">
                          <a:effectLst/>
                        </a:rPr>
                        <a:t>Title</a:t>
                      </a:r>
                    </a:p>
                  </a:txBody>
                  <a:tcPr marL="1241" marR="1241" marT="828" marB="828" anchor="b"/>
                </a:tc>
                <a:tc>
                  <a:txBody>
                    <a:bodyPr/>
                    <a:lstStyle/>
                    <a:p>
                      <a:pPr rtl="0" fontAlgn="b"/>
                      <a:r>
                        <a:rPr lang="en-US" sz="200">
                          <a:effectLst/>
                        </a:rPr>
                        <a:t>Supervisor</a:t>
                      </a:r>
                    </a:p>
                  </a:txBody>
                  <a:tcPr marL="1241" marR="1241" marT="828" marB="828" anchor="b"/>
                </a:tc>
                <a:tc>
                  <a:txBody>
                    <a:bodyPr/>
                    <a:lstStyle/>
                    <a:p>
                      <a:pPr rtl="0" fontAlgn="b"/>
                      <a:r>
                        <a:rPr lang="en-US" sz="200">
                          <a:effectLst/>
                        </a:rPr>
                        <a:t>ADEmail</a:t>
                      </a:r>
                    </a:p>
                  </a:txBody>
                  <a:tcPr marL="1241" marR="1241" marT="828" marB="828" anchor="b"/>
                </a:tc>
                <a:tc>
                  <a:txBody>
                    <a:bodyPr/>
                    <a:lstStyle/>
                    <a:p>
                      <a:pPr rtl="0" fontAlgn="b"/>
                      <a:r>
                        <a:rPr lang="en-US" sz="200">
                          <a:effectLst/>
                        </a:rPr>
                        <a:t>BusinessUnit</a:t>
                      </a:r>
                    </a:p>
                  </a:txBody>
                  <a:tcPr marL="1241" marR="1241" marT="828" marB="828" anchor="b"/>
                </a:tc>
                <a:tc>
                  <a:txBody>
                    <a:bodyPr/>
                    <a:lstStyle/>
                    <a:p>
                      <a:pPr rtl="0" fontAlgn="b"/>
                      <a:r>
                        <a:rPr lang="en-US" sz="200">
                          <a:effectLst/>
                        </a:rPr>
                        <a:t>EmployeeStatus</a:t>
                      </a:r>
                    </a:p>
                  </a:txBody>
                  <a:tcPr marL="1241" marR="1241" marT="828" marB="828" anchor="b"/>
                </a:tc>
                <a:tc>
                  <a:txBody>
                    <a:bodyPr/>
                    <a:lstStyle/>
                    <a:p>
                      <a:pPr rtl="0" fontAlgn="b"/>
                      <a:r>
                        <a:rPr lang="en-US" sz="200">
                          <a:effectLst/>
                        </a:rPr>
                        <a:t>EmployeeType</a:t>
                      </a:r>
                    </a:p>
                  </a:txBody>
                  <a:tcPr marL="1241" marR="1241" marT="828" marB="828" anchor="b"/>
                </a:tc>
                <a:tc>
                  <a:txBody>
                    <a:bodyPr/>
                    <a:lstStyle/>
                    <a:p>
                      <a:pPr rtl="0" fontAlgn="b"/>
                      <a:r>
                        <a:rPr lang="en-US" sz="200">
                          <a:effectLst/>
                        </a:rPr>
                        <a:t>PayZone</a:t>
                      </a:r>
                    </a:p>
                  </a:txBody>
                  <a:tcPr marL="1241" marR="1241" marT="828" marB="828" anchor="b"/>
                </a:tc>
                <a:tc>
                  <a:txBody>
                    <a:bodyPr/>
                    <a:lstStyle/>
                    <a:p>
                      <a:pPr rtl="0" fontAlgn="b"/>
                      <a:r>
                        <a:rPr lang="en-US" sz="200">
                          <a:effectLst/>
                        </a:rPr>
                        <a:t>EmployeeClassificationType</a:t>
                      </a:r>
                    </a:p>
                  </a:txBody>
                  <a:tcPr marL="1241" marR="1241" marT="828" marB="828" anchor="b"/>
                </a:tc>
                <a:tc>
                  <a:txBody>
                    <a:bodyPr/>
                    <a:lstStyle/>
                    <a:p>
                      <a:pPr rtl="0" fontAlgn="b"/>
                      <a:r>
                        <a:rPr lang="en-US" sz="200">
                          <a:effectLst/>
                        </a:rPr>
                        <a:t>TerminationType</a:t>
                      </a:r>
                    </a:p>
                  </a:txBody>
                  <a:tcPr marL="1241" marR="1241" marT="828" marB="828" anchor="b"/>
                </a:tc>
                <a:tc>
                  <a:txBody>
                    <a:bodyPr/>
                    <a:lstStyle/>
                    <a:p>
                      <a:pPr rtl="0" fontAlgn="b"/>
                      <a:r>
                        <a:rPr lang="en-US" sz="200">
                          <a:effectLst/>
                        </a:rPr>
                        <a:t>TerminationDescription</a:t>
                      </a:r>
                    </a:p>
                  </a:txBody>
                  <a:tcPr marL="1241" marR="1241" marT="828" marB="828" anchor="b"/>
                </a:tc>
                <a:tc>
                  <a:txBody>
                    <a:bodyPr/>
                    <a:lstStyle/>
                    <a:p>
                      <a:pPr rtl="0" fontAlgn="b"/>
                      <a:r>
                        <a:rPr lang="en-US" sz="200">
                          <a:effectLst/>
                        </a:rPr>
                        <a:t>DepartmentType</a:t>
                      </a:r>
                    </a:p>
                  </a:txBody>
                  <a:tcPr marL="1241" marR="1241" marT="828" marB="828" anchor="b"/>
                </a:tc>
                <a:tc>
                  <a:txBody>
                    <a:bodyPr/>
                    <a:lstStyle/>
                    <a:p>
                      <a:pPr rtl="0" fontAlgn="b"/>
                      <a:r>
                        <a:rPr lang="en-US" sz="200">
                          <a:effectLst/>
                        </a:rPr>
                        <a:t>Division</a:t>
                      </a:r>
                    </a:p>
                  </a:txBody>
                  <a:tcPr marL="1241" marR="1241" marT="828" marB="828" anchor="b"/>
                </a:tc>
                <a:tc>
                  <a:txBody>
                    <a:bodyPr/>
                    <a:lstStyle/>
                    <a:p>
                      <a:pPr rtl="0" fontAlgn="b"/>
                      <a:r>
                        <a:rPr lang="en-US" sz="200">
                          <a:effectLst/>
                        </a:rPr>
                        <a:t>DOB</a:t>
                      </a:r>
                    </a:p>
                  </a:txBody>
                  <a:tcPr marL="1241" marR="1241" marT="828" marB="828" anchor="b"/>
                </a:tc>
                <a:tc>
                  <a:txBody>
                    <a:bodyPr/>
                    <a:lstStyle/>
                    <a:p>
                      <a:pPr rtl="0" fontAlgn="b"/>
                      <a:r>
                        <a:rPr lang="en-US" sz="200">
                          <a:effectLst/>
                        </a:rPr>
                        <a:t>State</a:t>
                      </a:r>
                    </a:p>
                  </a:txBody>
                  <a:tcPr marL="1241" marR="1241" marT="828" marB="828" anchor="b"/>
                </a:tc>
                <a:tc>
                  <a:txBody>
                    <a:bodyPr/>
                    <a:lstStyle/>
                    <a:p>
                      <a:pPr rtl="0" fontAlgn="b"/>
                      <a:r>
                        <a:rPr lang="en-US" sz="200">
                          <a:effectLst/>
                        </a:rPr>
                        <a:t>JobFunctionDescription</a:t>
                      </a:r>
                    </a:p>
                  </a:txBody>
                  <a:tcPr marL="1241" marR="1241" marT="828" marB="828" anchor="b"/>
                </a:tc>
                <a:tc>
                  <a:txBody>
                    <a:bodyPr/>
                    <a:lstStyle/>
                    <a:p>
                      <a:pPr rtl="0" fontAlgn="b"/>
                      <a:r>
                        <a:rPr lang="en-US" sz="200">
                          <a:effectLst/>
                        </a:rPr>
                        <a:t>GenderCode</a:t>
                      </a:r>
                    </a:p>
                  </a:txBody>
                  <a:tcPr marL="1241" marR="1241" marT="828" marB="828" anchor="b"/>
                </a:tc>
                <a:tc>
                  <a:txBody>
                    <a:bodyPr/>
                    <a:lstStyle/>
                    <a:p>
                      <a:pPr rtl="0" fontAlgn="b"/>
                      <a:r>
                        <a:rPr lang="en-US" sz="200">
                          <a:effectLst/>
                        </a:rPr>
                        <a:t>LocationCode</a:t>
                      </a:r>
                    </a:p>
                  </a:txBody>
                  <a:tcPr marL="1241" marR="1241" marT="828" marB="828" anchor="b"/>
                </a:tc>
                <a:tc>
                  <a:txBody>
                    <a:bodyPr/>
                    <a:lstStyle/>
                    <a:p>
                      <a:pPr rtl="0" fontAlgn="b"/>
                      <a:r>
                        <a:rPr lang="en-US" sz="200">
                          <a:effectLst/>
                        </a:rPr>
                        <a:t>RaceDesc</a:t>
                      </a:r>
                    </a:p>
                  </a:txBody>
                  <a:tcPr marL="1241" marR="1241" marT="828" marB="828" anchor="b"/>
                </a:tc>
                <a:tc>
                  <a:txBody>
                    <a:bodyPr/>
                    <a:lstStyle/>
                    <a:p>
                      <a:pPr rtl="0" fontAlgn="b"/>
                      <a:r>
                        <a:rPr lang="en-US" sz="200">
                          <a:effectLst/>
                        </a:rPr>
                        <a:t>MaritalDesc</a:t>
                      </a:r>
                    </a:p>
                  </a:txBody>
                  <a:tcPr marL="1241" marR="1241" marT="828" marB="828" anchor="b"/>
                </a:tc>
                <a:tc>
                  <a:txBody>
                    <a:bodyPr/>
                    <a:lstStyle/>
                    <a:p>
                      <a:pPr rtl="0" fontAlgn="b"/>
                      <a:r>
                        <a:rPr lang="en-US" sz="200">
                          <a:effectLst/>
                        </a:rPr>
                        <a:t>Performance Score</a:t>
                      </a:r>
                    </a:p>
                  </a:txBody>
                  <a:tcPr marL="1241" marR="1241" marT="828" marB="828" anchor="b"/>
                </a:tc>
                <a:tc>
                  <a:txBody>
                    <a:bodyPr/>
                    <a:lstStyle/>
                    <a:p>
                      <a:pPr rtl="0" fontAlgn="b"/>
                      <a:r>
                        <a:rPr lang="en-US" sz="200">
                          <a:effectLst/>
                        </a:rPr>
                        <a:t>Current Employee Rating</a:t>
                      </a:r>
                    </a:p>
                  </a:txBody>
                  <a:tcPr marL="0" marR="0"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1788451473"/>
                  </a:ext>
                </a:extLst>
              </a:tr>
              <a:tr h="266453">
                <a:tc>
                  <a:txBody>
                    <a:bodyPr/>
                    <a:lstStyle/>
                    <a:p>
                      <a:pPr algn="r" rtl="0" fontAlgn="b"/>
                      <a:r>
                        <a:rPr lang="en-US" sz="200">
                          <a:effectLst/>
                        </a:rPr>
                        <a:t>3427</a:t>
                      </a:r>
                    </a:p>
                  </a:txBody>
                  <a:tcPr marL="1241" marR="1241" marT="828" marB="828" anchor="b"/>
                </a:tc>
                <a:tc>
                  <a:txBody>
                    <a:bodyPr/>
                    <a:lstStyle/>
                    <a:p>
                      <a:pPr rtl="0" fontAlgn="b"/>
                      <a:r>
                        <a:rPr lang="en-US" sz="200">
                          <a:effectLst/>
                        </a:rPr>
                        <a:t>Uriah</a:t>
                      </a:r>
                    </a:p>
                  </a:txBody>
                  <a:tcPr marL="1241" marR="1241" marT="828" marB="828" anchor="b"/>
                </a:tc>
                <a:tc>
                  <a:txBody>
                    <a:bodyPr/>
                    <a:lstStyle/>
                    <a:p>
                      <a:pPr rtl="0" fontAlgn="b"/>
                      <a:r>
                        <a:rPr lang="en-US" sz="200">
                          <a:effectLst/>
                        </a:rPr>
                        <a:t>Bridges</a:t>
                      </a:r>
                    </a:p>
                  </a:txBody>
                  <a:tcPr marL="1241" marR="1241" marT="828" marB="828" anchor="b"/>
                </a:tc>
                <a:tc>
                  <a:txBody>
                    <a:bodyPr/>
                    <a:lstStyle/>
                    <a:p>
                      <a:pPr algn="r" rtl="0" fontAlgn="b"/>
                      <a:r>
                        <a:rPr lang="en-US" sz="200">
                          <a:effectLst/>
                        </a:rPr>
                        <a:t>20-Sep-19</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Production Technician I</a:t>
                      </a:r>
                    </a:p>
                  </a:txBody>
                  <a:tcPr marL="1241" marR="1241" marT="828" marB="828" anchor="b"/>
                </a:tc>
                <a:tc>
                  <a:txBody>
                    <a:bodyPr/>
                    <a:lstStyle/>
                    <a:p>
                      <a:pPr rtl="0" fontAlgn="b"/>
                      <a:r>
                        <a:rPr lang="en-US" sz="200">
                          <a:effectLst/>
                        </a:rPr>
                        <a:t>Peter Oneill</a:t>
                      </a:r>
                    </a:p>
                  </a:txBody>
                  <a:tcPr marL="1241" marR="1241" marT="828" marB="828" anchor="b"/>
                </a:tc>
                <a:tc>
                  <a:txBody>
                    <a:bodyPr/>
                    <a:lstStyle/>
                    <a:p>
                      <a:pPr rtl="0" fontAlgn="b"/>
                      <a:r>
                        <a:rPr lang="en-US" sz="200">
                          <a:effectLst/>
                        </a:rPr>
                        <a:t>uriah.bridges@bilearner.com</a:t>
                      </a:r>
                    </a:p>
                  </a:txBody>
                  <a:tcPr marL="1241" marR="1241" marT="828" marB="828" anchor="b"/>
                </a:tc>
                <a:tc>
                  <a:txBody>
                    <a:bodyPr/>
                    <a:lstStyle/>
                    <a:p>
                      <a:pPr rtl="0" fontAlgn="b"/>
                      <a:r>
                        <a:rPr lang="en-US" sz="200">
                          <a:effectLst/>
                        </a:rPr>
                        <a:t>CCDR</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C</a:t>
                      </a:r>
                    </a:p>
                  </a:txBody>
                  <a:tcPr marL="1241" marR="1241" marT="828" marB="828" anchor="b"/>
                </a:tc>
                <a:tc>
                  <a:txBody>
                    <a:bodyPr/>
                    <a:lstStyle/>
                    <a:p>
                      <a:pPr rtl="0" fontAlgn="b"/>
                      <a:r>
                        <a:rPr lang="en-US" sz="200">
                          <a:effectLst/>
                        </a:rPr>
                        <a:t>Temporary</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Production</a:t>
                      </a:r>
                    </a:p>
                  </a:txBody>
                  <a:tcPr marL="1241" marR="1241" marT="828" marB="828" anchor="b"/>
                </a:tc>
                <a:tc>
                  <a:txBody>
                    <a:bodyPr/>
                    <a:lstStyle/>
                    <a:p>
                      <a:pPr rtl="0" fontAlgn="b"/>
                      <a:r>
                        <a:rPr lang="en-US" sz="200">
                          <a:effectLst/>
                        </a:rPr>
                        <a:t>Finance &amp; Accounting</a:t>
                      </a:r>
                    </a:p>
                  </a:txBody>
                  <a:tcPr marL="1241" marR="1241" marT="828" marB="828" anchor="b"/>
                </a:tc>
                <a:tc>
                  <a:txBody>
                    <a:bodyPr/>
                    <a:lstStyle/>
                    <a:p>
                      <a:pPr algn="r" rtl="0" fontAlgn="b"/>
                      <a:r>
                        <a:rPr lang="en-US" sz="200">
                          <a:effectLst/>
                        </a:rPr>
                        <a:t>07-10-1969</a:t>
                      </a:r>
                    </a:p>
                  </a:txBody>
                  <a:tcPr marL="1241" marR="1241" marT="828" marB="828" anchor="b"/>
                </a:tc>
                <a:tc>
                  <a:txBody>
                    <a:bodyPr/>
                    <a:lstStyle/>
                    <a:p>
                      <a:pPr rtl="0" fontAlgn="b"/>
                      <a:r>
                        <a:rPr lang="en-US" sz="200">
                          <a:effectLst/>
                        </a:rPr>
                        <a:t>MA</a:t>
                      </a:r>
                    </a:p>
                  </a:txBody>
                  <a:tcPr marL="1241" marR="1241" marT="828" marB="828" anchor="b"/>
                </a:tc>
                <a:tc>
                  <a:txBody>
                    <a:bodyPr/>
                    <a:lstStyle/>
                    <a:p>
                      <a:pPr rtl="0" fontAlgn="b"/>
                      <a:r>
                        <a:rPr lang="en-US" sz="200">
                          <a:effectLst/>
                        </a:rPr>
                        <a:t>Accounting</a:t>
                      </a:r>
                    </a:p>
                  </a:txBody>
                  <a:tcPr marL="1241" marR="1241" marT="828" marB="828" anchor="b"/>
                </a:tc>
                <a:tc>
                  <a:txBody>
                    <a:bodyPr/>
                    <a:lstStyle/>
                    <a:p>
                      <a:pPr rtl="0" fontAlgn="b"/>
                      <a:r>
                        <a:rPr lang="en-US" sz="200">
                          <a:effectLst/>
                        </a:rPr>
                        <a:t>Female</a:t>
                      </a:r>
                    </a:p>
                  </a:txBody>
                  <a:tcPr marL="1241" marR="1241" marT="828" marB="828" anchor="b"/>
                </a:tc>
                <a:tc>
                  <a:txBody>
                    <a:bodyPr/>
                    <a:lstStyle/>
                    <a:p>
                      <a:pPr algn="r" rtl="0" fontAlgn="b"/>
                      <a:r>
                        <a:rPr lang="en-US" sz="200">
                          <a:effectLst/>
                        </a:rPr>
                        <a:t>34904</a:t>
                      </a:r>
                    </a:p>
                  </a:txBody>
                  <a:tcPr marL="1241" marR="1241" marT="828" marB="828" anchor="b"/>
                </a:tc>
                <a:tc>
                  <a:txBody>
                    <a:bodyPr/>
                    <a:lstStyle/>
                    <a:p>
                      <a:pPr rtl="0" fontAlgn="b"/>
                      <a:r>
                        <a:rPr lang="en-US" sz="200">
                          <a:effectLst/>
                        </a:rPr>
                        <a:t>White</a:t>
                      </a:r>
                    </a:p>
                  </a:txBody>
                  <a:tcPr marL="1241" marR="1241" marT="828" marB="828" anchor="b"/>
                </a:tc>
                <a:tc>
                  <a:txBody>
                    <a:bodyPr/>
                    <a:lstStyle/>
                    <a:p>
                      <a:pPr rtl="0" fontAlgn="b"/>
                      <a:r>
                        <a:rPr lang="en-US" sz="200">
                          <a:effectLst/>
                        </a:rPr>
                        <a:t>Widowed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4</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2028161996"/>
                  </a:ext>
                </a:extLst>
              </a:tr>
              <a:tr h="266453">
                <a:tc>
                  <a:txBody>
                    <a:bodyPr/>
                    <a:lstStyle/>
                    <a:p>
                      <a:pPr algn="r" rtl="0" fontAlgn="b"/>
                      <a:r>
                        <a:rPr lang="en-US" sz="200">
                          <a:effectLst/>
                        </a:rPr>
                        <a:t>3428</a:t>
                      </a:r>
                    </a:p>
                  </a:txBody>
                  <a:tcPr marL="1241" marR="1241" marT="828" marB="828" anchor="b"/>
                </a:tc>
                <a:tc>
                  <a:txBody>
                    <a:bodyPr/>
                    <a:lstStyle/>
                    <a:p>
                      <a:pPr rtl="0" fontAlgn="b"/>
                      <a:r>
                        <a:rPr lang="en-US" sz="200">
                          <a:effectLst/>
                        </a:rPr>
                        <a:t>Paula</a:t>
                      </a:r>
                    </a:p>
                  </a:txBody>
                  <a:tcPr marL="1241" marR="1241" marT="828" marB="828" anchor="b"/>
                </a:tc>
                <a:tc>
                  <a:txBody>
                    <a:bodyPr/>
                    <a:lstStyle/>
                    <a:p>
                      <a:pPr rtl="0" fontAlgn="b"/>
                      <a:r>
                        <a:rPr lang="en-US" sz="200">
                          <a:effectLst/>
                        </a:rPr>
                        <a:t>Small</a:t>
                      </a:r>
                    </a:p>
                  </a:txBody>
                  <a:tcPr marL="1241" marR="1241" marT="828" marB="828" anchor="b"/>
                </a:tc>
                <a:tc>
                  <a:txBody>
                    <a:bodyPr/>
                    <a:lstStyle/>
                    <a:p>
                      <a:pPr algn="r" rtl="0" fontAlgn="b"/>
                      <a:r>
                        <a:rPr lang="en-US" sz="200">
                          <a:effectLst/>
                        </a:rPr>
                        <a:t>11-Feb-23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Production Technician I</a:t>
                      </a:r>
                    </a:p>
                  </a:txBody>
                  <a:tcPr marL="1241" marR="1241" marT="828" marB="828" anchor="b"/>
                </a:tc>
                <a:tc>
                  <a:txBody>
                    <a:bodyPr/>
                    <a:lstStyle/>
                    <a:p>
                      <a:pPr rtl="0" fontAlgn="b"/>
                      <a:r>
                        <a:rPr lang="en-US" sz="200">
                          <a:effectLst/>
                        </a:rPr>
                        <a:t>Renee Mccormick</a:t>
                      </a:r>
                    </a:p>
                  </a:txBody>
                  <a:tcPr marL="1241" marR="1241" marT="828" marB="828" anchor="b"/>
                </a:tc>
                <a:tc>
                  <a:txBody>
                    <a:bodyPr/>
                    <a:lstStyle/>
                    <a:p>
                      <a:pPr rtl="0" fontAlgn="b"/>
                      <a:r>
                        <a:rPr lang="en-US" sz="200">
                          <a:effectLst/>
                        </a:rPr>
                        <a:t>paula.small@bilearner.com</a:t>
                      </a:r>
                    </a:p>
                  </a:txBody>
                  <a:tcPr marL="1241" marR="1241" marT="828" marB="828" anchor="b"/>
                </a:tc>
                <a:tc>
                  <a:txBody>
                    <a:bodyPr/>
                    <a:lstStyle/>
                    <a:p>
                      <a:pPr rtl="0" fontAlgn="b"/>
                      <a:r>
                        <a:rPr lang="en-US" sz="200">
                          <a:effectLst/>
                        </a:rPr>
                        <a:t>EW</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A</a:t>
                      </a:r>
                    </a:p>
                  </a:txBody>
                  <a:tcPr marL="1241" marR="1241" marT="828" marB="828" anchor="b"/>
                </a:tc>
                <a:tc>
                  <a:txBody>
                    <a:bodyPr/>
                    <a:lstStyle/>
                    <a:p>
                      <a:pPr rtl="0" fontAlgn="b"/>
                      <a:r>
                        <a:rPr lang="en-US" sz="200">
                          <a:effectLst/>
                        </a:rPr>
                        <a:t>Part-Time</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Production</a:t>
                      </a:r>
                    </a:p>
                  </a:txBody>
                  <a:tcPr marL="1241" marR="1241" marT="828" marB="828" anchor="b"/>
                </a:tc>
                <a:tc>
                  <a:txBody>
                    <a:bodyPr/>
                    <a:lstStyle/>
                    <a:p>
                      <a:pPr rtl="0" fontAlgn="b"/>
                      <a:r>
                        <a:rPr lang="en-US" sz="200">
                          <a:effectLst/>
                        </a:rPr>
                        <a:t>Aerial</a:t>
                      </a:r>
                    </a:p>
                  </a:txBody>
                  <a:tcPr marL="1241" marR="1241" marT="828" marB="828" anchor="b"/>
                </a:tc>
                <a:tc>
                  <a:txBody>
                    <a:bodyPr/>
                    <a:lstStyle/>
                    <a:p>
                      <a:pPr rtl="0" fontAlgn="b"/>
                      <a:r>
                        <a:rPr lang="en-US" sz="200" dirty="0">
                          <a:effectLst/>
                        </a:rPr>
                        <a:t>30-08-1965</a:t>
                      </a:r>
                    </a:p>
                  </a:txBody>
                  <a:tcPr marL="1241" marR="1241" marT="828" marB="828" anchor="b"/>
                </a:tc>
                <a:tc>
                  <a:txBody>
                    <a:bodyPr/>
                    <a:lstStyle/>
                    <a:p>
                      <a:pPr rtl="0" fontAlgn="b"/>
                      <a:r>
                        <a:rPr lang="en-US" sz="200">
                          <a:effectLst/>
                        </a:rPr>
                        <a:t>MA</a:t>
                      </a:r>
                    </a:p>
                  </a:txBody>
                  <a:tcPr marL="1241" marR="1241" marT="828" marB="828" anchor="b"/>
                </a:tc>
                <a:tc>
                  <a:txBody>
                    <a:bodyPr/>
                    <a:lstStyle/>
                    <a:p>
                      <a:pPr rtl="0" fontAlgn="b"/>
                      <a:r>
                        <a:rPr lang="en-US" sz="200">
                          <a:effectLst/>
                        </a:rPr>
                        <a:t>Labor</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6593</a:t>
                      </a:r>
                    </a:p>
                  </a:txBody>
                  <a:tcPr marL="1241" marR="1241" marT="828" marB="828" anchor="b"/>
                </a:tc>
                <a:tc>
                  <a:txBody>
                    <a:bodyPr/>
                    <a:lstStyle/>
                    <a:p>
                      <a:pPr rtl="0" fontAlgn="b"/>
                      <a:r>
                        <a:rPr lang="en-US" sz="200">
                          <a:effectLst/>
                        </a:rPr>
                        <a:t>Hispanic</a:t>
                      </a:r>
                    </a:p>
                  </a:txBody>
                  <a:tcPr marL="1241" marR="1241" marT="828" marB="828" anchor="b"/>
                </a:tc>
                <a:tc>
                  <a:txBody>
                    <a:bodyPr/>
                    <a:lstStyle/>
                    <a:p>
                      <a:pPr rtl="0" fontAlgn="b"/>
                      <a:r>
                        <a:rPr lang="en-US" sz="200">
                          <a:effectLst/>
                        </a:rPr>
                        <a:t>Widowed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133669005"/>
                  </a:ext>
                </a:extLst>
              </a:tr>
              <a:tr h="266453">
                <a:tc>
                  <a:txBody>
                    <a:bodyPr/>
                    <a:lstStyle/>
                    <a:p>
                      <a:pPr algn="r" rtl="0" fontAlgn="b"/>
                      <a:r>
                        <a:rPr lang="en-US" sz="200">
                          <a:effectLst/>
                        </a:rPr>
                        <a:t>3429</a:t>
                      </a:r>
                    </a:p>
                  </a:txBody>
                  <a:tcPr marL="1241" marR="1241" marT="828" marB="828" anchor="b"/>
                </a:tc>
                <a:tc>
                  <a:txBody>
                    <a:bodyPr/>
                    <a:lstStyle/>
                    <a:p>
                      <a:pPr rtl="0" fontAlgn="b"/>
                      <a:r>
                        <a:rPr lang="en-US" sz="200">
                          <a:effectLst/>
                        </a:rPr>
                        <a:t>Edward</a:t>
                      </a:r>
                    </a:p>
                  </a:txBody>
                  <a:tcPr marL="1241" marR="1241" marT="828" marB="828" anchor="b"/>
                </a:tc>
                <a:tc>
                  <a:txBody>
                    <a:bodyPr/>
                    <a:lstStyle/>
                    <a:p>
                      <a:pPr rtl="0" fontAlgn="b"/>
                      <a:r>
                        <a:rPr lang="en-US" sz="200">
                          <a:effectLst/>
                        </a:rPr>
                        <a:t>Buck</a:t>
                      </a:r>
                    </a:p>
                  </a:txBody>
                  <a:tcPr marL="1241" marR="1241" marT="828" marB="828" anchor="b"/>
                </a:tc>
                <a:tc>
                  <a:txBody>
                    <a:bodyPr/>
                    <a:lstStyle/>
                    <a:p>
                      <a:pPr algn="r" rtl="0" fontAlgn="b"/>
                      <a:r>
                        <a:rPr lang="en-US" sz="200">
                          <a:effectLst/>
                        </a:rPr>
                        <a:t>10-Dec-18</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Crystal Walker</a:t>
                      </a:r>
                    </a:p>
                  </a:txBody>
                  <a:tcPr marL="1241" marR="1241" marT="828" marB="828" anchor="b"/>
                </a:tc>
                <a:tc>
                  <a:txBody>
                    <a:bodyPr/>
                    <a:lstStyle/>
                    <a:p>
                      <a:pPr rtl="0" fontAlgn="b"/>
                      <a:r>
                        <a:rPr lang="en-US" sz="200">
                          <a:effectLst/>
                        </a:rPr>
                        <a:t>edward.buck@bilearner.com</a:t>
                      </a:r>
                    </a:p>
                  </a:txBody>
                  <a:tcPr marL="1241" marR="1241" marT="828" marB="828" anchor="b"/>
                </a:tc>
                <a:tc>
                  <a:txBody>
                    <a:bodyPr/>
                    <a:lstStyle/>
                    <a:p>
                      <a:pPr rtl="0" fontAlgn="b"/>
                      <a:r>
                        <a:rPr lang="en-US" sz="200">
                          <a:effectLst/>
                        </a:rPr>
                        <a:t>PL</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Full-Time</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Part-Time</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General - Sga</a:t>
                      </a:r>
                    </a:p>
                  </a:txBody>
                  <a:tcPr marL="1241" marR="1241" marT="828" marB="828" anchor="b"/>
                </a:tc>
                <a:tc>
                  <a:txBody>
                    <a:bodyPr/>
                    <a:lstStyle/>
                    <a:p>
                      <a:pPr algn="r" rtl="0" fontAlgn="b"/>
                      <a:r>
                        <a:rPr lang="en-US" sz="200">
                          <a:effectLst/>
                        </a:rPr>
                        <a:t>06-10-1991</a:t>
                      </a:r>
                    </a:p>
                  </a:txBody>
                  <a:tcPr marL="1241" marR="1241" marT="828" marB="828" anchor="b"/>
                </a:tc>
                <a:tc>
                  <a:txBody>
                    <a:bodyPr/>
                    <a:lstStyle/>
                    <a:p>
                      <a:pPr rtl="0" fontAlgn="b"/>
                      <a:r>
                        <a:rPr lang="en-US" sz="200">
                          <a:effectLst/>
                        </a:rPr>
                        <a:t>MA</a:t>
                      </a:r>
                    </a:p>
                  </a:txBody>
                  <a:tcPr marL="1241" marR="1241" marT="828" marB="828" anchor="b"/>
                </a:tc>
                <a:tc>
                  <a:txBody>
                    <a:bodyPr/>
                    <a:lstStyle/>
                    <a:p>
                      <a:pPr rtl="0" fontAlgn="b"/>
                      <a:r>
                        <a:rPr lang="en-US" sz="200">
                          <a:effectLst/>
                        </a:rPr>
                        <a:t>Assistant</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2330</a:t>
                      </a:r>
                    </a:p>
                  </a:txBody>
                  <a:tcPr marL="1241" marR="1241" marT="828" marB="828" anchor="b"/>
                </a:tc>
                <a:tc>
                  <a:txBody>
                    <a:bodyPr/>
                    <a:lstStyle/>
                    <a:p>
                      <a:pPr rtl="0" fontAlgn="b"/>
                      <a:r>
                        <a:rPr lang="en-US" sz="200">
                          <a:effectLst/>
                        </a:rPr>
                        <a:t>Hispanic</a:t>
                      </a:r>
                    </a:p>
                  </a:txBody>
                  <a:tcPr marL="1241" marR="1241" marT="828" marB="828" anchor="b"/>
                </a:tc>
                <a:tc>
                  <a:txBody>
                    <a:bodyPr/>
                    <a:lstStyle/>
                    <a:p>
                      <a:pPr rtl="0" fontAlgn="b"/>
                      <a:r>
                        <a:rPr lang="en-US" sz="200">
                          <a:effectLst/>
                        </a:rPr>
                        <a:t>Widowed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4</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3631178671"/>
                  </a:ext>
                </a:extLst>
              </a:tr>
              <a:tr h="310691">
                <a:tc>
                  <a:txBody>
                    <a:bodyPr/>
                    <a:lstStyle/>
                    <a:p>
                      <a:pPr algn="r" rtl="0" fontAlgn="b"/>
                      <a:r>
                        <a:rPr lang="en-US" sz="200">
                          <a:effectLst/>
                        </a:rPr>
                        <a:t>3430</a:t>
                      </a:r>
                    </a:p>
                  </a:txBody>
                  <a:tcPr marL="1241" marR="1241" marT="828" marB="828" anchor="b"/>
                </a:tc>
                <a:tc>
                  <a:txBody>
                    <a:bodyPr/>
                    <a:lstStyle/>
                    <a:p>
                      <a:pPr rtl="0" fontAlgn="b"/>
                      <a:r>
                        <a:rPr lang="en-US" sz="200">
                          <a:effectLst/>
                        </a:rPr>
                        <a:t>Michael</a:t>
                      </a:r>
                    </a:p>
                  </a:txBody>
                  <a:tcPr marL="1241" marR="1241" marT="828" marB="828" anchor="b"/>
                </a:tc>
                <a:tc>
                  <a:txBody>
                    <a:bodyPr/>
                    <a:lstStyle/>
                    <a:p>
                      <a:pPr rtl="0" fontAlgn="b"/>
                      <a:r>
                        <a:rPr lang="en-US" sz="200">
                          <a:effectLst/>
                        </a:rPr>
                        <a:t>Riordan</a:t>
                      </a:r>
                    </a:p>
                  </a:txBody>
                  <a:tcPr marL="1241" marR="1241" marT="828" marB="828" anchor="b"/>
                </a:tc>
                <a:tc>
                  <a:txBody>
                    <a:bodyPr/>
                    <a:lstStyle/>
                    <a:p>
                      <a:pPr algn="r" rtl="0" fontAlgn="b"/>
                      <a:r>
                        <a:rPr lang="en-US" sz="200">
                          <a:effectLst/>
                        </a:rPr>
                        <a:t>21-Jun-21</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Rebekah Wright</a:t>
                      </a:r>
                    </a:p>
                  </a:txBody>
                  <a:tcPr marL="1241" marR="1241" marT="828" marB="828" anchor="b"/>
                </a:tc>
                <a:tc>
                  <a:txBody>
                    <a:bodyPr/>
                    <a:lstStyle/>
                    <a:p>
                      <a:pPr rtl="0" fontAlgn="b"/>
                      <a:r>
                        <a:rPr lang="en-US" sz="200">
                          <a:effectLst/>
                        </a:rPr>
                        <a:t>michael.riordan@bilearner.com</a:t>
                      </a:r>
                    </a:p>
                  </a:txBody>
                  <a:tcPr marL="1241" marR="1241" marT="828" marB="828" anchor="b"/>
                </a:tc>
                <a:tc>
                  <a:txBody>
                    <a:bodyPr/>
                    <a:lstStyle/>
                    <a:p>
                      <a:pPr rtl="0" fontAlgn="b"/>
                      <a:r>
                        <a:rPr lang="en-US" sz="200">
                          <a:effectLst/>
                        </a:rPr>
                        <a:t>CCDR</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A</a:t>
                      </a:r>
                    </a:p>
                  </a:txBody>
                  <a:tcPr marL="1241" marR="1241" marT="828" marB="828" anchor="b"/>
                </a:tc>
                <a:tc>
                  <a:txBody>
                    <a:bodyPr/>
                    <a:lstStyle/>
                    <a:p>
                      <a:pPr rtl="0" fontAlgn="b"/>
                      <a:r>
                        <a:rPr lang="en-US" sz="200">
                          <a:effectLst/>
                        </a:rPr>
                        <a:t>Full-Time</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dirty="0">
                          <a:effectLst/>
                        </a:rPr>
                        <a:t>Sales</a:t>
                      </a:r>
                    </a:p>
                  </a:txBody>
                  <a:tcPr marL="1241" marR="1241" marT="828" marB="828" anchor="b"/>
                </a:tc>
                <a:tc>
                  <a:txBody>
                    <a:bodyPr/>
                    <a:lstStyle/>
                    <a:p>
                      <a:pPr rtl="0" fontAlgn="b"/>
                      <a:r>
                        <a:rPr lang="en-US" sz="200">
                          <a:effectLst/>
                        </a:rPr>
                        <a:t>Finance &amp; Accounting</a:t>
                      </a:r>
                    </a:p>
                  </a:txBody>
                  <a:tcPr marL="1241" marR="1241" marT="828" marB="828" anchor="b"/>
                </a:tc>
                <a:tc>
                  <a:txBody>
                    <a:bodyPr/>
                    <a:lstStyle/>
                    <a:p>
                      <a:pPr algn="r" rtl="0" fontAlgn="b"/>
                      <a:r>
                        <a:rPr lang="en-US" sz="200">
                          <a:effectLst/>
                        </a:rPr>
                        <a:t>04-04-1998</a:t>
                      </a:r>
                    </a:p>
                  </a:txBody>
                  <a:tcPr marL="1241" marR="1241" marT="828" marB="828" anchor="b"/>
                </a:tc>
                <a:tc>
                  <a:txBody>
                    <a:bodyPr/>
                    <a:lstStyle/>
                    <a:p>
                      <a:pPr rtl="0" fontAlgn="b"/>
                      <a:r>
                        <a:rPr lang="en-US" sz="200">
                          <a:effectLst/>
                        </a:rPr>
                        <a:t>ND</a:t>
                      </a:r>
                    </a:p>
                  </a:txBody>
                  <a:tcPr marL="1241" marR="1241" marT="828" marB="828" anchor="b"/>
                </a:tc>
                <a:tc>
                  <a:txBody>
                    <a:bodyPr/>
                    <a:lstStyle/>
                    <a:p>
                      <a:pPr rtl="0" fontAlgn="b"/>
                      <a:r>
                        <a:rPr lang="en-US" sz="200">
                          <a:effectLst/>
                        </a:rPr>
                        <a:t>Clerk</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58782</a:t>
                      </a:r>
                    </a:p>
                  </a:txBody>
                  <a:tcPr marL="1241" marR="1241" marT="828" marB="828" anchor="b"/>
                </a:tc>
                <a:tc>
                  <a:txBody>
                    <a:bodyPr/>
                    <a:lstStyle/>
                    <a:p>
                      <a:pPr rtl="0" fontAlgn="b"/>
                      <a:r>
                        <a:rPr lang="en-US" sz="200">
                          <a:effectLst/>
                        </a:rPr>
                        <a:t>Other</a:t>
                      </a:r>
                    </a:p>
                  </a:txBody>
                  <a:tcPr marL="1241" marR="1241" marT="828" marB="828" anchor="b"/>
                </a:tc>
                <a:tc>
                  <a:txBody>
                    <a:bodyPr/>
                    <a:lstStyle/>
                    <a:p>
                      <a:pPr rtl="0" fontAlgn="b"/>
                      <a:r>
                        <a:rPr lang="en-US" sz="200">
                          <a:effectLst/>
                        </a:rPr>
                        <a:t>Single</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2</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2471468799"/>
                  </a:ext>
                </a:extLst>
              </a:tr>
              <a:tr h="288572">
                <a:tc>
                  <a:txBody>
                    <a:bodyPr/>
                    <a:lstStyle/>
                    <a:p>
                      <a:pPr algn="r" rtl="0" fontAlgn="b"/>
                      <a:r>
                        <a:rPr lang="en-US" sz="200">
                          <a:effectLst/>
                        </a:rPr>
                        <a:t>3431</a:t>
                      </a:r>
                    </a:p>
                  </a:txBody>
                  <a:tcPr marL="1241" marR="1241" marT="828" marB="828" anchor="b"/>
                </a:tc>
                <a:tc>
                  <a:txBody>
                    <a:bodyPr/>
                    <a:lstStyle/>
                    <a:p>
                      <a:pPr rtl="0" fontAlgn="b"/>
                      <a:r>
                        <a:rPr lang="en-US" sz="200">
                          <a:effectLst/>
                        </a:rPr>
                        <a:t>Jasmine</a:t>
                      </a:r>
                    </a:p>
                  </a:txBody>
                  <a:tcPr marL="1241" marR="1241" marT="828" marB="828" anchor="b"/>
                </a:tc>
                <a:tc>
                  <a:txBody>
                    <a:bodyPr/>
                    <a:lstStyle/>
                    <a:p>
                      <a:pPr rtl="0" fontAlgn="b"/>
                      <a:r>
                        <a:rPr lang="en-US" sz="200">
                          <a:effectLst/>
                        </a:rPr>
                        <a:t>Onque</a:t>
                      </a:r>
                    </a:p>
                  </a:txBody>
                  <a:tcPr marL="1241" marR="1241" marT="828" marB="828" anchor="b"/>
                </a:tc>
                <a:tc>
                  <a:txBody>
                    <a:bodyPr/>
                    <a:lstStyle/>
                    <a:p>
                      <a:pPr algn="r" rtl="0" fontAlgn="b"/>
                      <a:r>
                        <a:rPr lang="en-US" sz="200">
                          <a:effectLst/>
                        </a:rPr>
                        <a:t>29-Jun-19</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Jason Kim</a:t>
                      </a:r>
                    </a:p>
                  </a:txBody>
                  <a:tcPr marL="1241" marR="1241" marT="828" marB="828" anchor="b"/>
                </a:tc>
                <a:tc>
                  <a:txBody>
                    <a:bodyPr/>
                    <a:lstStyle/>
                    <a:p>
                      <a:pPr rtl="0" fontAlgn="b"/>
                      <a:r>
                        <a:rPr lang="en-US" sz="200">
                          <a:effectLst/>
                        </a:rPr>
                        <a:t>jasmine.onque@bilearner.com</a:t>
                      </a:r>
                    </a:p>
                  </a:txBody>
                  <a:tcPr marL="1241" marR="1241" marT="828" marB="828" anchor="b"/>
                </a:tc>
                <a:tc>
                  <a:txBody>
                    <a:bodyPr/>
                    <a:lstStyle/>
                    <a:p>
                      <a:pPr rtl="0" fontAlgn="b"/>
                      <a:r>
                        <a:rPr lang="en-US" sz="200">
                          <a:effectLst/>
                        </a:rPr>
                        <a:t>TNS</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A</a:t>
                      </a:r>
                    </a:p>
                  </a:txBody>
                  <a:tcPr marL="1241" marR="1241" marT="828" marB="828" anchor="b"/>
                </a:tc>
                <a:tc>
                  <a:txBody>
                    <a:bodyPr/>
                    <a:lstStyle/>
                    <a:p>
                      <a:pPr rtl="0" fontAlgn="b"/>
                      <a:r>
                        <a:rPr lang="en-US" sz="200">
                          <a:effectLst/>
                        </a:rPr>
                        <a:t>Temporary</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General - Con</a:t>
                      </a:r>
                    </a:p>
                  </a:txBody>
                  <a:tcPr marL="1241" marR="1241" marT="828" marB="828" anchor="b"/>
                </a:tc>
                <a:tc>
                  <a:txBody>
                    <a:bodyPr/>
                    <a:lstStyle/>
                    <a:p>
                      <a:pPr rtl="0" fontAlgn="b"/>
                      <a:r>
                        <a:rPr lang="en-US" sz="200">
                          <a:effectLst/>
                        </a:rPr>
                        <a:t>29-08-1969</a:t>
                      </a:r>
                    </a:p>
                  </a:txBody>
                  <a:tcPr marL="1241" marR="1241" marT="828" marB="828" anchor="b"/>
                </a:tc>
                <a:tc>
                  <a:txBody>
                    <a:bodyPr/>
                    <a:lstStyle/>
                    <a:p>
                      <a:pPr rtl="0" fontAlgn="b"/>
                      <a:r>
                        <a:rPr lang="en-US" sz="200">
                          <a:effectLst/>
                        </a:rPr>
                        <a:t>FL</a:t>
                      </a:r>
                    </a:p>
                  </a:txBody>
                  <a:tcPr marL="1241" marR="1241" marT="828" marB="828" anchor="b"/>
                </a:tc>
                <a:tc>
                  <a:txBody>
                    <a:bodyPr/>
                    <a:lstStyle/>
                    <a:p>
                      <a:pPr rtl="0" fontAlgn="b"/>
                      <a:r>
                        <a:rPr lang="en-US" sz="200">
                          <a:effectLst/>
                        </a:rPr>
                        <a:t>Laborer</a:t>
                      </a:r>
                    </a:p>
                  </a:txBody>
                  <a:tcPr marL="1241" marR="1241" marT="828" marB="828" anchor="b"/>
                </a:tc>
                <a:tc>
                  <a:txBody>
                    <a:bodyPr/>
                    <a:lstStyle/>
                    <a:p>
                      <a:pPr rtl="0" fontAlgn="b"/>
                      <a:r>
                        <a:rPr lang="en-US" sz="200">
                          <a:effectLst/>
                        </a:rPr>
                        <a:t>Female</a:t>
                      </a:r>
                    </a:p>
                  </a:txBody>
                  <a:tcPr marL="1241" marR="1241" marT="828" marB="828" anchor="b"/>
                </a:tc>
                <a:tc>
                  <a:txBody>
                    <a:bodyPr/>
                    <a:lstStyle/>
                    <a:p>
                      <a:pPr algn="r" rtl="0" fontAlgn="b"/>
                      <a:r>
                        <a:rPr lang="en-US" sz="200">
                          <a:effectLst/>
                        </a:rPr>
                        <a:t>33174</a:t>
                      </a:r>
                    </a:p>
                  </a:txBody>
                  <a:tcPr marL="1241" marR="1241" marT="828" marB="828" anchor="b"/>
                </a:tc>
                <a:tc>
                  <a:txBody>
                    <a:bodyPr/>
                    <a:lstStyle/>
                    <a:p>
                      <a:pPr rtl="0" fontAlgn="b"/>
                      <a:r>
                        <a:rPr lang="en-US" sz="200">
                          <a:effectLst/>
                        </a:rPr>
                        <a:t>Other</a:t>
                      </a:r>
                    </a:p>
                  </a:txBody>
                  <a:tcPr marL="1241" marR="1241" marT="828" marB="828" anchor="b"/>
                </a:tc>
                <a:tc>
                  <a:txBody>
                    <a:bodyPr/>
                    <a:lstStyle/>
                    <a:p>
                      <a:pPr rtl="0" fontAlgn="b"/>
                      <a:r>
                        <a:rPr lang="en-US" sz="200">
                          <a:effectLst/>
                        </a:rPr>
                        <a:t>Married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3364478371"/>
                  </a:ext>
                </a:extLst>
              </a:tr>
              <a:tr h="266453">
                <a:tc>
                  <a:txBody>
                    <a:bodyPr/>
                    <a:lstStyle/>
                    <a:p>
                      <a:pPr algn="r" rtl="0" fontAlgn="b"/>
                      <a:r>
                        <a:rPr lang="en-US" sz="200">
                          <a:effectLst/>
                        </a:rPr>
                        <a:t>3432</a:t>
                      </a:r>
                    </a:p>
                  </a:txBody>
                  <a:tcPr marL="1241" marR="1241" marT="828" marB="828" anchor="b"/>
                </a:tc>
                <a:tc>
                  <a:txBody>
                    <a:bodyPr/>
                    <a:lstStyle/>
                    <a:p>
                      <a:pPr rtl="0" fontAlgn="b"/>
                      <a:r>
                        <a:rPr lang="en-US" sz="200">
                          <a:effectLst/>
                        </a:rPr>
                        <a:t>Maruk</a:t>
                      </a:r>
                    </a:p>
                  </a:txBody>
                  <a:tcPr marL="1241" marR="1241" marT="828" marB="828" anchor="b"/>
                </a:tc>
                <a:tc>
                  <a:txBody>
                    <a:bodyPr/>
                    <a:lstStyle/>
                    <a:p>
                      <a:pPr rtl="0" fontAlgn="b"/>
                      <a:r>
                        <a:rPr lang="en-US" sz="200">
                          <a:effectLst/>
                        </a:rPr>
                        <a:t>Fraval</a:t>
                      </a:r>
                    </a:p>
                  </a:txBody>
                  <a:tcPr marL="1241" marR="1241" marT="828" marB="828" anchor="b"/>
                </a:tc>
                <a:tc>
                  <a:txBody>
                    <a:bodyPr/>
                    <a:lstStyle/>
                    <a:p>
                      <a:pPr algn="r" rtl="0" fontAlgn="b"/>
                      <a:r>
                        <a:rPr lang="en-US" sz="200">
                          <a:effectLst/>
                        </a:rPr>
                        <a:t>17-Jan-20</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Sheri Campos</a:t>
                      </a:r>
                    </a:p>
                  </a:txBody>
                  <a:tcPr marL="1241" marR="1241" marT="828" marB="828" anchor="b"/>
                </a:tc>
                <a:tc>
                  <a:txBody>
                    <a:bodyPr/>
                    <a:lstStyle/>
                    <a:p>
                      <a:pPr rtl="0" fontAlgn="b"/>
                      <a:r>
                        <a:rPr lang="en-US" sz="200">
                          <a:effectLst/>
                        </a:rPr>
                        <a:t>maruk.fraval@bilearner.com</a:t>
                      </a:r>
                    </a:p>
                  </a:txBody>
                  <a:tcPr marL="1241" marR="1241" marT="828" marB="828" anchor="b"/>
                </a:tc>
                <a:tc>
                  <a:txBody>
                    <a:bodyPr/>
                    <a:lstStyle/>
                    <a:p>
                      <a:pPr rtl="0" fontAlgn="b"/>
                      <a:r>
                        <a:rPr lang="en-US" sz="200">
                          <a:effectLst/>
                        </a:rPr>
                        <a:t>BPC</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Full-Time</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dirty="0">
                        <a:effectLst/>
                      </a:endParaRP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Field Operations</a:t>
                      </a:r>
                    </a:p>
                  </a:txBody>
                  <a:tcPr marL="1241" marR="1241" marT="828" marB="828" anchor="b"/>
                </a:tc>
                <a:tc>
                  <a:txBody>
                    <a:bodyPr/>
                    <a:lstStyle/>
                    <a:p>
                      <a:pPr algn="r" rtl="0" fontAlgn="b"/>
                      <a:r>
                        <a:rPr lang="en-US" sz="200">
                          <a:effectLst/>
                        </a:rPr>
                        <a:t>03-04-1949</a:t>
                      </a:r>
                    </a:p>
                  </a:txBody>
                  <a:tcPr marL="1241" marR="1241" marT="828" marB="828" anchor="b"/>
                </a:tc>
                <a:tc>
                  <a:txBody>
                    <a:bodyPr/>
                    <a:lstStyle/>
                    <a:p>
                      <a:pPr rtl="0" fontAlgn="b"/>
                      <a:r>
                        <a:rPr lang="en-US" sz="200">
                          <a:effectLst/>
                        </a:rPr>
                        <a:t>CT</a:t>
                      </a:r>
                    </a:p>
                  </a:txBody>
                  <a:tcPr marL="1241" marR="1241" marT="828" marB="828" anchor="b"/>
                </a:tc>
                <a:tc>
                  <a:txBody>
                    <a:bodyPr/>
                    <a:lstStyle/>
                    <a:p>
                      <a:pPr rtl="0" fontAlgn="b"/>
                      <a:r>
                        <a:rPr lang="en-US" sz="200">
                          <a:effectLst/>
                        </a:rPr>
                        <a:t>Driver</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6050</a:t>
                      </a:r>
                    </a:p>
                  </a:txBody>
                  <a:tcPr marL="1241" marR="1241" marT="828" marB="828" anchor="b"/>
                </a:tc>
                <a:tc>
                  <a:txBody>
                    <a:bodyPr/>
                    <a:lstStyle/>
                    <a:p>
                      <a:pPr rtl="0" fontAlgn="b"/>
                      <a:r>
                        <a:rPr lang="en-US" sz="200">
                          <a:effectLst/>
                        </a:rPr>
                        <a:t>Black</a:t>
                      </a:r>
                    </a:p>
                  </a:txBody>
                  <a:tcPr marL="1241" marR="1241" marT="828" marB="828" anchor="b"/>
                </a:tc>
                <a:tc>
                  <a:txBody>
                    <a:bodyPr/>
                    <a:lstStyle/>
                    <a:p>
                      <a:pPr rtl="0" fontAlgn="b"/>
                      <a:r>
                        <a:rPr lang="en-US" sz="200">
                          <a:effectLst/>
                        </a:rPr>
                        <a:t>Married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191163226"/>
                  </a:ext>
                </a:extLst>
              </a:tr>
              <a:tr h="354929">
                <a:tc>
                  <a:txBody>
                    <a:bodyPr/>
                    <a:lstStyle/>
                    <a:p>
                      <a:pPr algn="r" rtl="0" fontAlgn="b"/>
                      <a:r>
                        <a:rPr lang="en-US" sz="200">
                          <a:effectLst/>
                        </a:rPr>
                        <a:t>3433</a:t>
                      </a:r>
                    </a:p>
                  </a:txBody>
                  <a:tcPr marL="1241" marR="1241" marT="828" marB="828" anchor="b"/>
                </a:tc>
                <a:tc>
                  <a:txBody>
                    <a:bodyPr/>
                    <a:lstStyle/>
                    <a:p>
                      <a:pPr rtl="0" fontAlgn="b"/>
                      <a:r>
                        <a:rPr lang="en-US" sz="200">
                          <a:effectLst/>
                        </a:rPr>
                        <a:t>Latia</a:t>
                      </a:r>
                    </a:p>
                  </a:txBody>
                  <a:tcPr marL="1241" marR="1241" marT="828" marB="828" anchor="b"/>
                </a:tc>
                <a:tc>
                  <a:txBody>
                    <a:bodyPr/>
                    <a:lstStyle/>
                    <a:p>
                      <a:pPr rtl="0" fontAlgn="b"/>
                      <a:r>
                        <a:rPr lang="en-US" sz="200">
                          <a:effectLst/>
                        </a:rPr>
                        <a:t>Costa</a:t>
                      </a:r>
                    </a:p>
                  </a:txBody>
                  <a:tcPr marL="1241" marR="1241" marT="828" marB="828" anchor="b"/>
                </a:tc>
                <a:tc>
                  <a:txBody>
                    <a:bodyPr/>
                    <a:lstStyle/>
                    <a:p>
                      <a:pPr algn="r" rtl="0" fontAlgn="b"/>
                      <a:r>
                        <a:rPr lang="en-US" sz="200">
                          <a:effectLst/>
                        </a:rPr>
                        <a:t>06-Apr-22</a:t>
                      </a:r>
                    </a:p>
                  </a:txBody>
                  <a:tcPr marL="1241" marR="1241" marT="828" marB="828" anchor="b"/>
                </a:tc>
                <a:tc>
                  <a:txBody>
                    <a:bodyPr/>
                    <a:lstStyle/>
                    <a:p>
                      <a:pPr algn="r" rtl="0" fontAlgn="b"/>
                      <a:r>
                        <a:rPr lang="en-US" sz="200">
                          <a:effectLst/>
                        </a:rPr>
                        <a:t>03-Jul-23</a:t>
                      </a: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Jacob Braun</a:t>
                      </a:r>
                    </a:p>
                  </a:txBody>
                  <a:tcPr marL="1241" marR="1241" marT="828" marB="828" anchor="b"/>
                </a:tc>
                <a:tc>
                  <a:txBody>
                    <a:bodyPr/>
                    <a:lstStyle/>
                    <a:p>
                      <a:pPr rtl="0" fontAlgn="b"/>
                      <a:r>
                        <a:rPr lang="en-US" sz="200">
                          <a:effectLst/>
                        </a:rPr>
                        <a:t>latia.costa@bilearner.com</a:t>
                      </a:r>
                    </a:p>
                  </a:txBody>
                  <a:tcPr marL="1241" marR="1241" marT="828" marB="828" anchor="b"/>
                </a:tc>
                <a:tc>
                  <a:txBody>
                    <a:bodyPr/>
                    <a:lstStyle/>
                    <a:p>
                      <a:pPr rtl="0" fontAlgn="b"/>
                      <a:r>
                        <a:rPr lang="en-US" sz="200">
                          <a:effectLst/>
                        </a:rPr>
                        <a:t>WBL</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Full-Time</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Temporary</a:t>
                      </a:r>
                    </a:p>
                  </a:txBody>
                  <a:tcPr marL="1241" marR="1241" marT="828" marB="828" anchor="b"/>
                </a:tc>
                <a:tc>
                  <a:txBody>
                    <a:bodyPr/>
                    <a:lstStyle/>
                    <a:p>
                      <a:pPr rtl="0" fontAlgn="b"/>
                      <a:r>
                        <a:rPr lang="en-US" sz="200">
                          <a:effectLst/>
                        </a:rPr>
                        <a:t>Involuntary</a:t>
                      </a:r>
                    </a:p>
                  </a:txBody>
                  <a:tcPr marL="1241" marR="1241" marT="828" marB="828" anchor="b"/>
                </a:tc>
                <a:tc>
                  <a:txBody>
                    <a:bodyPr/>
                    <a:lstStyle/>
                    <a:p>
                      <a:pPr rtl="0" fontAlgn="b"/>
                      <a:r>
                        <a:rPr lang="en-US" sz="200">
                          <a:effectLst/>
                        </a:rPr>
                        <a:t>Me see picture nature degree benefit.</a:t>
                      </a: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General - Eng</a:t>
                      </a:r>
                    </a:p>
                  </a:txBody>
                  <a:tcPr marL="1241" marR="1241" marT="828" marB="828" anchor="b"/>
                </a:tc>
                <a:tc>
                  <a:txBody>
                    <a:bodyPr/>
                    <a:lstStyle/>
                    <a:p>
                      <a:pPr algn="r" rtl="0" fontAlgn="b"/>
                      <a:r>
                        <a:rPr lang="en-US" sz="200">
                          <a:effectLst/>
                        </a:rPr>
                        <a:t>01-07-1942</a:t>
                      </a:r>
                    </a:p>
                  </a:txBody>
                  <a:tcPr marL="1241" marR="1241" marT="828" marB="828" anchor="b"/>
                </a:tc>
                <a:tc>
                  <a:txBody>
                    <a:bodyPr/>
                    <a:lstStyle/>
                    <a:p>
                      <a:pPr rtl="0" fontAlgn="b"/>
                      <a:r>
                        <a:rPr lang="en-US" sz="200">
                          <a:effectLst/>
                        </a:rPr>
                        <a:t>CA</a:t>
                      </a:r>
                    </a:p>
                  </a:txBody>
                  <a:tcPr marL="1241" marR="1241" marT="828" marB="828" anchor="b"/>
                </a:tc>
                <a:tc>
                  <a:txBody>
                    <a:bodyPr/>
                    <a:lstStyle/>
                    <a:p>
                      <a:pPr rtl="0" fontAlgn="b"/>
                      <a:r>
                        <a:rPr lang="en-US" sz="200">
                          <a:effectLst/>
                        </a:rPr>
                        <a:t>Technician</a:t>
                      </a:r>
                    </a:p>
                  </a:txBody>
                  <a:tcPr marL="1241" marR="1241" marT="828" marB="828" anchor="b"/>
                </a:tc>
                <a:tc>
                  <a:txBody>
                    <a:bodyPr/>
                    <a:lstStyle/>
                    <a:p>
                      <a:pPr rtl="0" fontAlgn="b"/>
                      <a:r>
                        <a:rPr lang="en-US" sz="200">
                          <a:effectLst/>
                        </a:rPr>
                        <a:t>Female</a:t>
                      </a:r>
                    </a:p>
                  </a:txBody>
                  <a:tcPr marL="1241" marR="1241" marT="828" marB="828" anchor="b"/>
                </a:tc>
                <a:tc>
                  <a:txBody>
                    <a:bodyPr/>
                    <a:lstStyle/>
                    <a:p>
                      <a:pPr algn="r" rtl="0" fontAlgn="b"/>
                      <a:r>
                        <a:rPr lang="en-US" sz="200">
                          <a:effectLst/>
                        </a:rPr>
                        <a:t>90007</a:t>
                      </a:r>
                    </a:p>
                  </a:txBody>
                  <a:tcPr marL="1241" marR="1241" marT="828" marB="828" anchor="b"/>
                </a:tc>
                <a:tc>
                  <a:txBody>
                    <a:bodyPr/>
                    <a:lstStyle/>
                    <a:p>
                      <a:pPr rtl="0" fontAlgn="b"/>
                      <a:r>
                        <a:rPr lang="en-US" sz="200">
                          <a:effectLst/>
                        </a:rPr>
                        <a:t>Hispanic</a:t>
                      </a:r>
                    </a:p>
                  </a:txBody>
                  <a:tcPr marL="1241" marR="1241" marT="828" marB="828" anchor="b"/>
                </a:tc>
                <a:tc>
                  <a:txBody>
                    <a:bodyPr/>
                    <a:lstStyle/>
                    <a:p>
                      <a:pPr rtl="0" fontAlgn="b"/>
                      <a:r>
                        <a:rPr lang="en-US" sz="200">
                          <a:effectLst/>
                        </a:rPr>
                        <a:t>Divorced</a:t>
                      </a:r>
                    </a:p>
                  </a:txBody>
                  <a:tcPr marL="1241" marR="1241" marT="828" marB="828" anchor="b"/>
                </a:tc>
                <a:tc>
                  <a:txBody>
                    <a:bodyPr/>
                    <a:lstStyle/>
                    <a:p>
                      <a:pPr rtl="0" fontAlgn="b"/>
                      <a:r>
                        <a:rPr lang="en-US" sz="200">
                          <a:effectLst/>
                        </a:rPr>
                        <a:t>Exceeds</a:t>
                      </a:r>
                    </a:p>
                  </a:txBody>
                  <a:tcPr marL="1241" marR="1241" marT="828" marB="828" anchor="b"/>
                </a:tc>
                <a:tc>
                  <a:txBody>
                    <a:bodyPr/>
                    <a:lstStyle/>
                    <a:p>
                      <a:pPr algn="r" rtl="0" fontAlgn="b"/>
                      <a:r>
                        <a:rPr lang="en-US" sz="200">
                          <a:effectLst/>
                        </a:rPr>
                        <a:t>4</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4231886842"/>
                  </a:ext>
                </a:extLst>
              </a:tr>
              <a:tr h="288572">
                <a:tc>
                  <a:txBody>
                    <a:bodyPr/>
                    <a:lstStyle/>
                    <a:p>
                      <a:pPr algn="r" rtl="0" fontAlgn="b"/>
                      <a:r>
                        <a:rPr lang="en-US" sz="200">
                          <a:effectLst/>
                        </a:rPr>
                        <a:t>3434</a:t>
                      </a:r>
                    </a:p>
                  </a:txBody>
                  <a:tcPr marL="1241" marR="1241" marT="828" marB="828" anchor="b"/>
                </a:tc>
                <a:tc>
                  <a:txBody>
                    <a:bodyPr/>
                    <a:lstStyle/>
                    <a:p>
                      <a:pPr rtl="0" fontAlgn="b"/>
                      <a:r>
                        <a:rPr lang="en-US" sz="200">
                          <a:effectLst/>
                        </a:rPr>
                        <a:t>Sharlene</a:t>
                      </a:r>
                    </a:p>
                  </a:txBody>
                  <a:tcPr marL="1241" marR="1241" marT="828" marB="828" anchor="b"/>
                </a:tc>
                <a:tc>
                  <a:txBody>
                    <a:bodyPr/>
                    <a:lstStyle/>
                    <a:p>
                      <a:pPr rtl="0" fontAlgn="b"/>
                      <a:r>
                        <a:rPr lang="en-US" sz="200">
                          <a:effectLst/>
                        </a:rPr>
                        <a:t>Terry</a:t>
                      </a:r>
                    </a:p>
                  </a:txBody>
                  <a:tcPr marL="1241" marR="1241" marT="828" marB="828" anchor="b"/>
                </a:tc>
                <a:tc>
                  <a:txBody>
                    <a:bodyPr/>
                    <a:lstStyle/>
                    <a:p>
                      <a:pPr algn="r" rtl="0" fontAlgn="b"/>
                      <a:r>
                        <a:rPr lang="en-US" sz="200">
                          <a:effectLst/>
                        </a:rPr>
                        <a:t>06-Nov-20</a:t>
                      </a:r>
                    </a:p>
                  </a:txBody>
                  <a:tcPr marL="1241" marR="1241" marT="828" marB="828" anchor="b"/>
                </a:tc>
                <a:tc>
                  <a:txBody>
                    <a:bodyPr/>
                    <a:lstStyle/>
                    <a:p>
                      <a:pPr algn="r" rtl="0" fontAlgn="b"/>
                      <a:r>
                        <a:rPr lang="en-US" sz="200">
                          <a:effectLst/>
                        </a:rPr>
                        <a:t>29-Jan-23</a:t>
                      </a: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Tracy Marquez</a:t>
                      </a:r>
                    </a:p>
                  </a:txBody>
                  <a:tcPr marL="1241" marR="1241" marT="828" marB="828" anchor="b"/>
                </a:tc>
                <a:tc>
                  <a:txBody>
                    <a:bodyPr/>
                    <a:lstStyle/>
                    <a:p>
                      <a:pPr rtl="0" fontAlgn="b"/>
                      <a:r>
                        <a:rPr lang="en-US" sz="200">
                          <a:effectLst/>
                        </a:rPr>
                        <a:t>sharlene.terry@bilearner.com</a:t>
                      </a:r>
                    </a:p>
                  </a:txBody>
                  <a:tcPr marL="1241" marR="1241" marT="828" marB="828" anchor="b"/>
                </a:tc>
                <a:tc>
                  <a:txBody>
                    <a:bodyPr/>
                    <a:lstStyle/>
                    <a:p>
                      <a:pPr rtl="0" fontAlgn="b"/>
                      <a:r>
                        <a:rPr lang="en-US" sz="200">
                          <a:effectLst/>
                        </a:rPr>
                        <a:t>CCDR</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C</a:t>
                      </a:r>
                    </a:p>
                  </a:txBody>
                  <a:tcPr marL="1241" marR="1241" marT="828" marB="828" anchor="b"/>
                </a:tc>
                <a:tc>
                  <a:txBody>
                    <a:bodyPr/>
                    <a:lstStyle/>
                    <a:p>
                      <a:pPr rtl="0" fontAlgn="b"/>
                      <a:r>
                        <a:rPr lang="en-US" sz="200">
                          <a:effectLst/>
                        </a:rPr>
                        <a:t>Full-Time</a:t>
                      </a:r>
                    </a:p>
                  </a:txBody>
                  <a:tcPr marL="1241" marR="1241" marT="828" marB="828" anchor="b"/>
                </a:tc>
                <a:tc>
                  <a:txBody>
                    <a:bodyPr/>
                    <a:lstStyle/>
                    <a:p>
                      <a:pPr rtl="0" fontAlgn="b"/>
                      <a:r>
                        <a:rPr lang="en-US" sz="200">
                          <a:effectLst/>
                        </a:rPr>
                        <a:t>Involuntary</a:t>
                      </a:r>
                    </a:p>
                  </a:txBody>
                  <a:tcPr marL="1241" marR="1241" marT="828" marB="828" anchor="b"/>
                </a:tc>
                <a:tc>
                  <a:txBody>
                    <a:bodyPr/>
                    <a:lstStyle/>
                    <a:p>
                      <a:pPr rtl="0" fontAlgn="b"/>
                      <a:r>
                        <a:rPr lang="en-US" sz="200">
                          <a:effectLst/>
                        </a:rPr>
                        <a:t>Blue community type skill story.</a:t>
                      </a: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Engineers</a:t>
                      </a:r>
                    </a:p>
                  </a:txBody>
                  <a:tcPr marL="1241" marR="1241" marT="828" marB="828" anchor="b"/>
                </a:tc>
                <a:tc>
                  <a:txBody>
                    <a:bodyPr/>
                    <a:lstStyle/>
                    <a:p>
                      <a:pPr algn="r" rtl="0" fontAlgn="b"/>
                      <a:r>
                        <a:rPr lang="en-US" sz="200">
                          <a:effectLst/>
                        </a:rPr>
                        <a:t>07-03-1957</a:t>
                      </a:r>
                    </a:p>
                  </a:txBody>
                  <a:tcPr marL="1241" marR="1241" marT="828" marB="828" anchor="b"/>
                </a:tc>
                <a:tc>
                  <a:txBody>
                    <a:bodyPr/>
                    <a:lstStyle/>
                    <a:p>
                      <a:pPr rtl="0" fontAlgn="b"/>
                      <a:r>
                        <a:rPr lang="en-US" sz="200">
                          <a:effectLst/>
                        </a:rPr>
                        <a:t>OR</a:t>
                      </a:r>
                    </a:p>
                  </a:txBody>
                  <a:tcPr marL="1241" marR="1241" marT="828" marB="828" anchor="b"/>
                </a:tc>
                <a:tc>
                  <a:txBody>
                    <a:bodyPr/>
                    <a:lstStyle/>
                    <a:p>
                      <a:pPr rtl="0" fontAlgn="b"/>
                      <a:r>
                        <a:rPr lang="en-US" sz="200">
                          <a:effectLst/>
                        </a:rPr>
                        <a:t>Engineer</a:t>
                      </a:r>
                    </a:p>
                  </a:txBody>
                  <a:tcPr marL="1241" marR="1241" marT="828" marB="828" anchor="b"/>
                </a:tc>
                <a:tc>
                  <a:txBody>
                    <a:bodyPr/>
                    <a:lstStyle/>
                    <a:p>
                      <a:pPr rtl="0" fontAlgn="b"/>
                      <a:r>
                        <a:rPr lang="en-US" sz="200">
                          <a:effectLst/>
                        </a:rPr>
                        <a:t>Female</a:t>
                      </a:r>
                    </a:p>
                  </a:txBody>
                  <a:tcPr marL="1241" marR="1241" marT="828" marB="828" anchor="b"/>
                </a:tc>
                <a:tc>
                  <a:txBody>
                    <a:bodyPr/>
                    <a:lstStyle/>
                    <a:p>
                      <a:pPr algn="r" rtl="0" fontAlgn="b"/>
                      <a:r>
                        <a:rPr lang="en-US" sz="200">
                          <a:effectLst/>
                        </a:rPr>
                        <a:t>97756</a:t>
                      </a:r>
                    </a:p>
                  </a:txBody>
                  <a:tcPr marL="1241" marR="1241" marT="828" marB="828" anchor="b"/>
                </a:tc>
                <a:tc>
                  <a:txBody>
                    <a:bodyPr/>
                    <a:lstStyle/>
                    <a:p>
                      <a:pPr rtl="0" fontAlgn="b"/>
                      <a:r>
                        <a:rPr lang="en-US" sz="200">
                          <a:effectLst/>
                        </a:rPr>
                        <a:t>White</a:t>
                      </a:r>
                    </a:p>
                  </a:txBody>
                  <a:tcPr marL="1241" marR="1241" marT="828" marB="828" anchor="b"/>
                </a:tc>
                <a:tc>
                  <a:txBody>
                    <a:bodyPr/>
                    <a:lstStyle/>
                    <a:p>
                      <a:pPr rtl="0" fontAlgn="b"/>
                      <a:r>
                        <a:rPr lang="en-US" sz="200">
                          <a:effectLst/>
                        </a:rPr>
                        <a:t>Divorced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2</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833596053"/>
                  </a:ext>
                </a:extLst>
              </a:tr>
              <a:tr h="266453">
                <a:tc>
                  <a:txBody>
                    <a:bodyPr/>
                    <a:lstStyle/>
                    <a:p>
                      <a:pPr algn="r" rtl="0" fontAlgn="b"/>
                      <a:r>
                        <a:rPr lang="en-US" sz="200">
                          <a:effectLst/>
                        </a:rPr>
                        <a:t>3435</a:t>
                      </a:r>
                    </a:p>
                  </a:txBody>
                  <a:tcPr marL="1241" marR="1241" marT="828" marB="828" anchor="b"/>
                </a:tc>
                <a:tc>
                  <a:txBody>
                    <a:bodyPr/>
                    <a:lstStyle/>
                    <a:p>
                      <a:pPr rtl="0" fontAlgn="b"/>
                      <a:r>
                        <a:rPr lang="en-US" sz="200">
                          <a:effectLst/>
                        </a:rPr>
                        <a:t>Jac</a:t>
                      </a:r>
                    </a:p>
                  </a:txBody>
                  <a:tcPr marL="1241" marR="1241" marT="828" marB="828" anchor="b"/>
                </a:tc>
                <a:tc>
                  <a:txBody>
                    <a:bodyPr/>
                    <a:lstStyle/>
                    <a:p>
                      <a:pPr rtl="0" fontAlgn="b"/>
                      <a:r>
                        <a:rPr lang="en-US" sz="200">
                          <a:effectLst/>
                        </a:rPr>
                        <a:t>McKinzie</a:t>
                      </a:r>
                    </a:p>
                  </a:txBody>
                  <a:tcPr marL="1241" marR="1241" marT="828" marB="828" anchor="b"/>
                </a:tc>
                <a:tc>
                  <a:txBody>
                    <a:bodyPr/>
                    <a:lstStyle/>
                    <a:p>
                      <a:pPr algn="r" rtl="0" fontAlgn="b"/>
                      <a:r>
                        <a:rPr lang="en-US" sz="200">
                          <a:effectLst/>
                        </a:rPr>
                        <a:t>18-Aug-18</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Sharon Becker</a:t>
                      </a:r>
                    </a:p>
                  </a:txBody>
                  <a:tcPr marL="1241" marR="1241" marT="828" marB="828" anchor="b"/>
                </a:tc>
                <a:tc>
                  <a:txBody>
                    <a:bodyPr/>
                    <a:lstStyle/>
                    <a:p>
                      <a:pPr rtl="0" fontAlgn="b"/>
                      <a:r>
                        <a:rPr lang="en-US" sz="200">
                          <a:effectLst/>
                        </a:rPr>
                        <a:t>jac.mckinzie@bilearner.com</a:t>
                      </a:r>
                    </a:p>
                  </a:txBody>
                  <a:tcPr marL="1241" marR="1241" marT="828" marB="828" anchor="b"/>
                </a:tc>
                <a:tc>
                  <a:txBody>
                    <a:bodyPr/>
                    <a:lstStyle/>
                    <a:p>
                      <a:pPr rtl="0" fontAlgn="b"/>
                      <a:r>
                        <a:rPr lang="en-US" sz="200">
                          <a:effectLst/>
                        </a:rPr>
                        <a:t>NEL</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Part-Time</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Executive</a:t>
                      </a:r>
                    </a:p>
                  </a:txBody>
                  <a:tcPr marL="1241" marR="1241" marT="828" marB="828" anchor="b"/>
                </a:tc>
                <a:tc>
                  <a:txBody>
                    <a:bodyPr/>
                    <a:lstStyle/>
                    <a:p>
                      <a:pPr rtl="0" fontAlgn="b"/>
                      <a:r>
                        <a:rPr lang="en-US" sz="200">
                          <a:effectLst/>
                        </a:rPr>
                        <a:t>15-05-1974</a:t>
                      </a:r>
                    </a:p>
                  </a:txBody>
                  <a:tcPr marL="1241" marR="1241" marT="828" marB="828" anchor="b"/>
                </a:tc>
                <a:tc>
                  <a:txBody>
                    <a:bodyPr/>
                    <a:lstStyle/>
                    <a:p>
                      <a:pPr rtl="0" fontAlgn="b"/>
                      <a:r>
                        <a:rPr lang="en-US" sz="200">
                          <a:effectLst/>
                        </a:rPr>
                        <a:t>TX</a:t>
                      </a:r>
                    </a:p>
                  </a:txBody>
                  <a:tcPr marL="1241" marR="1241" marT="828" marB="828" anchor="b"/>
                </a:tc>
                <a:tc>
                  <a:txBody>
                    <a:bodyPr/>
                    <a:lstStyle/>
                    <a:p>
                      <a:pPr rtl="0" fontAlgn="b"/>
                      <a:r>
                        <a:rPr lang="en-US" sz="200">
                          <a:effectLst/>
                        </a:rPr>
                        <a:t>Executive Assistant</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78789</a:t>
                      </a:r>
                    </a:p>
                  </a:txBody>
                  <a:tcPr marL="1241" marR="1241" marT="828" marB="828" anchor="b"/>
                </a:tc>
                <a:tc>
                  <a:txBody>
                    <a:bodyPr/>
                    <a:lstStyle/>
                    <a:p>
                      <a:pPr rtl="0" fontAlgn="b"/>
                      <a:r>
                        <a:rPr lang="en-US" sz="200">
                          <a:effectLst/>
                        </a:rPr>
                        <a:t>Black</a:t>
                      </a:r>
                    </a:p>
                  </a:txBody>
                  <a:tcPr marL="1241" marR="1241" marT="828" marB="828" anchor="b"/>
                </a:tc>
                <a:tc>
                  <a:txBody>
                    <a:bodyPr/>
                    <a:lstStyle/>
                    <a:p>
                      <a:pPr rtl="0" fontAlgn="b"/>
                      <a:r>
                        <a:rPr lang="en-US" sz="200">
                          <a:effectLst/>
                        </a:rPr>
                        <a:t>Widowed</a:t>
                      </a:r>
                    </a:p>
                  </a:txBody>
                  <a:tcPr marL="1241" marR="1241" marT="828" marB="828" anchor="b"/>
                </a:tc>
                <a:tc>
                  <a:txBody>
                    <a:bodyPr/>
                    <a:lstStyle/>
                    <a:p>
                      <a:pPr rtl="0" fontAlgn="b"/>
                      <a:r>
                        <a:rPr lang="en-US" sz="200">
                          <a:effectLst/>
                        </a:rPr>
                        <a:t>Exceeds</a:t>
                      </a:r>
                    </a:p>
                  </a:txBody>
                  <a:tcPr marL="1241" marR="1241" marT="828" marB="828" anchor="b"/>
                </a:tc>
                <a:tc>
                  <a:txBody>
                    <a:bodyPr/>
                    <a:lstStyle/>
                    <a:p>
                      <a:pPr algn="r" rtl="0" fontAlgn="b"/>
                      <a:r>
                        <a:rPr lang="en-US" sz="200">
                          <a:effectLst/>
                        </a:rPr>
                        <a:t>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2078379739"/>
                  </a:ext>
                </a:extLst>
              </a:tr>
              <a:tr h="288572">
                <a:tc>
                  <a:txBody>
                    <a:bodyPr/>
                    <a:lstStyle/>
                    <a:p>
                      <a:pPr algn="r" rtl="0" fontAlgn="b"/>
                      <a:r>
                        <a:rPr lang="en-US" sz="200">
                          <a:effectLst/>
                        </a:rPr>
                        <a:t>3436</a:t>
                      </a:r>
                    </a:p>
                  </a:txBody>
                  <a:tcPr marL="1241" marR="1241" marT="828" marB="828" anchor="b"/>
                </a:tc>
                <a:tc>
                  <a:txBody>
                    <a:bodyPr/>
                    <a:lstStyle/>
                    <a:p>
                      <a:pPr rtl="0" fontAlgn="b"/>
                      <a:r>
                        <a:rPr lang="en-US" sz="200">
                          <a:effectLst/>
                        </a:rPr>
                        <a:t>Joseph</a:t>
                      </a:r>
                    </a:p>
                  </a:txBody>
                  <a:tcPr marL="1241" marR="1241" marT="828" marB="828" anchor="b"/>
                </a:tc>
                <a:tc>
                  <a:txBody>
                    <a:bodyPr/>
                    <a:lstStyle/>
                    <a:p>
                      <a:pPr rtl="0" fontAlgn="b"/>
                      <a:r>
                        <a:rPr lang="en-US" sz="200">
                          <a:effectLst/>
                        </a:rPr>
                        <a:t>Martins</a:t>
                      </a:r>
                    </a:p>
                  </a:txBody>
                  <a:tcPr marL="1241" marR="1241" marT="828" marB="828" anchor="b"/>
                </a:tc>
                <a:tc>
                  <a:txBody>
                    <a:bodyPr/>
                    <a:lstStyle/>
                    <a:p>
                      <a:pPr algn="r" rtl="0" fontAlgn="b"/>
                      <a:r>
                        <a:rPr lang="en-US" sz="200">
                          <a:effectLst/>
                        </a:rPr>
                        <a:t>21-Jan-22</a:t>
                      </a:r>
                    </a:p>
                  </a:txBody>
                  <a:tcPr marL="1241" marR="1241" marT="828" marB="828" anchor="b"/>
                </a:tc>
                <a:tc>
                  <a:txBody>
                    <a:bodyPr/>
                    <a:lstStyle/>
                    <a:p>
                      <a:pPr algn="r" rtl="0" fontAlgn="b"/>
                      <a:r>
                        <a:rPr lang="en-US" sz="200">
                          <a:effectLst/>
                        </a:rPr>
                        <a:t>29-Jun-23</a:t>
                      </a: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George Jenkins</a:t>
                      </a:r>
                    </a:p>
                  </a:txBody>
                  <a:tcPr marL="1241" marR="1241" marT="828" marB="828" anchor="b"/>
                </a:tc>
                <a:tc>
                  <a:txBody>
                    <a:bodyPr/>
                    <a:lstStyle/>
                    <a:p>
                      <a:pPr rtl="0" fontAlgn="b"/>
                      <a:r>
                        <a:rPr lang="en-US" sz="200">
                          <a:effectLst/>
                        </a:rPr>
                        <a:t>joseph.martins@bilearner.com</a:t>
                      </a:r>
                    </a:p>
                  </a:txBody>
                  <a:tcPr marL="1241" marR="1241" marT="828" marB="828" anchor="b"/>
                </a:tc>
                <a:tc>
                  <a:txBody>
                    <a:bodyPr/>
                    <a:lstStyle/>
                    <a:p>
                      <a:pPr rtl="0" fontAlgn="b"/>
                      <a:r>
                        <a:rPr lang="en-US" sz="200">
                          <a:effectLst/>
                        </a:rPr>
                        <a:t>BPC</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Part-Time</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Temporary</a:t>
                      </a:r>
                    </a:p>
                  </a:txBody>
                  <a:tcPr marL="1241" marR="1241" marT="828" marB="828" anchor="b"/>
                </a:tc>
                <a:tc>
                  <a:txBody>
                    <a:bodyPr/>
                    <a:lstStyle/>
                    <a:p>
                      <a:pPr rtl="0" fontAlgn="b"/>
                      <a:r>
                        <a:rPr lang="en-US" sz="200">
                          <a:effectLst/>
                        </a:rPr>
                        <a:t>Resignation</a:t>
                      </a:r>
                    </a:p>
                  </a:txBody>
                  <a:tcPr marL="1241" marR="1241" marT="828" marB="828" anchor="b"/>
                </a:tc>
                <a:tc>
                  <a:txBody>
                    <a:bodyPr/>
                    <a:lstStyle/>
                    <a:p>
                      <a:pPr rtl="0" fontAlgn="b"/>
                      <a:r>
                        <a:rPr lang="en-US" sz="200">
                          <a:effectLst/>
                        </a:rPr>
                        <a:t>Summer personal bag.</a:t>
                      </a: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Engineers</a:t>
                      </a:r>
                    </a:p>
                  </a:txBody>
                  <a:tcPr marL="1241" marR="1241" marT="828" marB="828" anchor="b"/>
                </a:tc>
                <a:tc>
                  <a:txBody>
                    <a:bodyPr/>
                    <a:lstStyle/>
                    <a:p>
                      <a:pPr algn="r" rtl="0" fontAlgn="b"/>
                      <a:r>
                        <a:rPr lang="en-US" sz="200">
                          <a:effectLst/>
                        </a:rPr>
                        <a:t>11-11-1949</a:t>
                      </a:r>
                    </a:p>
                  </a:txBody>
                  <a:tcPr marL="1241" marR="1241" marT="828" marB="828" anchor="b"/>
                </a:tc>
                <a:tc>
                  <a:txBody>
                    <a:bodyPr/>
                    <a:lstStyle/>
                    <a:p>
                      <a:pPr rtl="0" fontAlgn="b"/>
                      <a:r>
                        <a:rPr lang="en-US" sz="200">
                          <a:effectLst/>
                        </a:rPr>
                        <a:t>TX</a:t>
                      </a:r>
                    </a:p>
                  </a:txBody>
                  <a:tcPr marL="1241" marR="1241" marT="828" marB="828" anchor="b"/>
                </a:tc>
                <a:tc>
                  <a:txBody>
                    <a:bodyPr/>
                    <a:lstStyle/>
                    <a:p>
                      <a:pPr rtl="0" fontAlgn="b"/>
                      <a:r>
                        <a:rPr lang="en-US" sz="200">
                          <a:effectLst/>
                        </a:rPr>
                        <a:t>Engineer</a:t>
                      </a:r>
                    </a:p>
                  </a:txBody>
                  <a:tcPr marL="1241" marR="1241" marT="828" marB="828" anchor="b"/>
                </a:tc>
                <a:tc>
                  <a:txBody>
                    <a:bodyPr/>
                    <a:lstStyle/>
                    <a:p>
                      <a:pPr rtl="0" fontAlgn="b"/>
                      <a:r>
                        <a:rPr lang="en-US" sz="200">
                          <a:effectLst/>
                        </a:rPr>
                        <a:t>Male</a:t>
                      </a:r>
                    </a:p>
                  </a:txBody>
                  <a:tcPr marL="1241" marR="1241" marT="828" marB="828" anchor="b"/>
                </a:tc>
                <a:tc>
                  <a:txBody>
                    <a:bodyPr/>
                    <a:lstStyle/>
                    <a:p>
                      <a:pPr algn="r" rtl="0" fontAlgn="b"/>
                      <a:r>
                        <a:rPr lang="en-US" sz="200">
                          <a:effectLst/>
                        </a:rPr>
                        <a:t>78207</a:t>
                      </a:r>
                    </a:p>
                  </a:txBody>
                  <a:tcPr marL="1241" marR="1241" marT="828" marB="828" anchor="b"/>
                </a:tc>
                <a:tc>
                  <a:txBody>
                    <a:bodyPr/>
                    <a:lstStyle/>
                    <a:p>
                      <a:pPr rtl="0" fontAlgn="b"/>
                      <a:r>
                        <a:rPr lang="en-US" sz="200">
                          <a:effectLst/>
                        </a:rPr>
                        <a:t>Asian</a:t>
                      </a:r>
                    </a:p>
                  </a:txBody>
                  <a:tcPr marL="1241" marR="1241" marT="828" marB="828" anchor="b"/>
                </a:tc>
                <a:tc>
                  <a:txBody>
                    <a:bodyPr/>
                    <a:lstStyle/>
                    <a:p>
                      <a:pPr rtl="0" fontAlgn="b"/>
                      <a:r>
                        <a:rPr lang="en-US" sz="200">
                          <a:effectLst/>
                        </a:rPr>
                        <a:t>Widowed</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5</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a:effectLst/>
                      </a:endParaRPr>
                    </a:p>
                  </a:txBody>
                  <a:tcPr marL="1241" marR="1241" marT="828" marB="828" anchor="b"/>
                </a:tc>
                <a:extLst>
                  <a:ext uri="{0D108BD9-81ED-4DB2-BD59-A6C34878D82A}">
                    <a16:rowId xmlns:a16="http://schemas.microsoft.com/office/drawing/2014/main" val="3765379702"/>
                  </a:ext>
                </a:extLst>
              </a:tr>
              <a:tr h="266453">
                <a:tc>
                  <a:txBody>
                    <a:bodyPr/>
                    <a:lstStyle/>
                    <a:p>
                      <a:pPr algn="r" rtl="0" fontAlgn="b"/>
                      <a:r>
                        <a:rPr lang="en-US" sz="200">
                          <a:effectLst/>
                        </a:rPr>
                        <a:t>3437</a:t>
                      </a:r>
                    </a:p>
                  </a:txBody>
                  <a:tcPr marL="1241" marR="1241" marT="828" marB="828" anchor="b"/>
                </a:tc>
                <a:tc>
                  <a:txBody>
                    <a:bodyPr/>
                    <a:lstStyle/>
                    <a:p>
                      <a:pPr rtl="0" fontAlgn="b"/>
                      <a:r>
                        <a:rPr lang="en-US" sz="200">
                          <a:effectLst/>
                        </a:rPr>
                        <a:t>Myriam</a:t>
                      </a:r>
                    </a:p>
                  </a:txBody>
                  <a:tcPr marL="1241" marR="1241" marT="828" marB="828" anchor="b"/>
                </a:tc>
                <a:tc>
                  <a:txBody>
                    <a:bodyPr/>
                    <a:lstStyle/>
                    <a:p>
                      <a:pPr rtl="0" fontAlgn="b"/>
                      <a:r>
                        <a:rPr lang="en-US" sz="200">
                          <a:effectLst/>
                        </a:rPr>
                        <a:t>Givens</a:t>
                      </a:r>
                    </a:p>
                  </a:txBody>
                  <a:tcPr marL="1241" marR="1241" marT="828" marB="828" anchor="b"/>
                </a:tc>
                <a:tc>
                  <a:txBody>
                    <a:bodyPr/>
                    <a:lstStyle/>
                    <a:p>
                      <a:pPr algn="r" rtl="0" fontAlgn="b"/>
                      <a:r>
                        <a:rPr lang="en-US" sz="200">
                          <a:effectLst/>
                        </a:rPr>
                        <a:t>04-Aug-23</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Area Sales Manager</a:t>
                      </a:r>
                    </a:p>
                  </a:txBody>
                  <a:tcPr marL="1241" marR="1241" marT="828" marB="828" anchor="b"/>
                </a:tc>
                <a:tc>
                  <a:txBody>
                    <a:bodyPr/>
                    <a:lstStyle/>
                    <a:p>
                      <a:pPr rtl="0" fontAlgn="b"/>
                      <a:r>
                        <a:rPr lang="en-US" sz="200">
                          <a:effectLst/>
                        </a:rPr>
                        <a:t>Troy White</a:t>
                      </a:r>
                    </a:p>
                  </a:txBody>
                  <a:tcPr marL="1241" marR="1241" marT="828" marB="828" anchor="b"/>
                </a:tc>
                <a:tc>
                  <a:txBody>
                    <a:bodyPr/>
                    <a:lstStyle/>
                    <a:p>
                      <a:pPr rtl="0" fontAlgn="b"/>
                      <a:r>
                        <a:rPr lang="en-US" sz="200">
                          <a:effectLst/>
                        </a:rPr>
                        <a:t>myriam.givens@bilearner.com</a:t>
                      </a:r>
                    </a:p>
                  </a:txBody>
                  <a:tcPr marL="1241" marR="1241" marT="828" marB="828" anchor="b"/>
                </a:tc>
                <a:tc>
                  <a:txBody>
                    <a:bodyPr/>
                    <a:lstStyle/>
                    <a:p>
                      <a:pPr rtl="0" fontAlgn="b"/>
                      <a:r>
                        <a:rPr lang="en-US" sz="200">
                          <a:effectLst/>
                        </a:rPr>
                        <a:t>SVG</a:t>
                      </a:r>
                    </a:p>
                  </a:txBody>
                  <a:tcPr marL="1241" marR="1241" marT="828" marB="828" anchor="b"/>
                </a:tc>
                <a:tc>
                  <a:txBody>
                    <a:bodyPr/>
                    <a:lstStyle/>
                    <a:p>
                      <a:pPr rtl="0" fontAlgn="b"/>
                      <a:r>
                        <a:rPr lang="en-US" sz="200">
                          <a:effectLst/>
                        </a:rPr>
                        <a:t>Active</a:t>
                      </a:r>
                    </a:p>
                  </a:txBody>
                  <a:tcPr marL="1241" marR="1241" marT="828" marB="828" anchor="b"/>
                </a:tc>
                <a:tc>
                  <a:txBody>
                    <a:bodyPr/>
                    <a:lstStyle/>
                    <a:p>
                      <a:pPr rtl="0" fontAlgn="b"/>
                      <a:r>
                        <a:rPr lang="en-US" sz="200">
                          <a:effectLst/>
                        </a:rPr>
                        <a:t>Contract</a:t>
                      </a:r>
                    </a:p>
                  </a:txBody>
                  <a:tcPr marL="1241" marR="1241" marT="828" marB="828" anchor="b"/>
                </a:tc>
                <a:tc>
                  <a:txBody>
                    <a:bodyPr/>
                    <a:lstStyle/>
                    <a:p>
                      <a:pPr rtl="0" fontAlgn="b"/>
                      <a:r>
                        <a:rPr lang="en-US" sz="200">
                          <a:effectLst/>
                        </a:rPr>
                        <a:t>Zone B</a:t>
                      </a:r>
                    </a:p>
                  </a:txBody>
                  <a:tcPr marL="1241" marR="1241" marT="828" marB="828" anchor="b"/>
                </a:tc>
                <a:tc>
                  <a:txBody>
                    <a:bodyPr/>
                    <a:lstStyle/>
                    <a:p>
                      <a:pPr rtl="0" fontAlgn="b"/>
                      <a:r>
                        <a:rPr lang="en-US" sz="200">
                          <a:effectLst/>
                        </a:rPr>
                        <a:t>Temporary</a:t>
                      </a:r>
                    </a:p>
                  </a:txBody>
                  <a:tcPr marL="1241" marR="1241" marT="828" marB="828" anchor="b"/>
                </a:tc>
                <a:tc>
                  <a:txBody>
                    <a:bodyPr/>
                    <a:lstStyle/>
                    <a:p>
                      <a:pPr rtl="0" fontAlgn="b"/>
                      <a:r>
                        <a:rPr lang="en-US" sz="200">
                          <a:effectLst/>
                        </a:rPr>
                        <a:t>Unk</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r>
                        <a:rPr lang="en-US" sz="200">
                          <a:effectLst/>
                        </a:rPr>
                        <a:t>Sales</a:t>
                      </a:r>
                    </a:p>
                  </a:txBody>
                  <a:tcPr marL="1241" marR="1241" marT="828" marB="828" anchor="b"/>
                </a:tc>
                <a:tc>
                  <a:txBody>
                    <a:bodyPr/>
                    <a:lstStyle/>
                    <a:p>
                      <a:pPr rtl="0" fontAlgn="b"/>
                      <a:r>
                        <a:rPr lang="en-US" sz="200">
                          <a:effectLst/>
                        </a:rPr>
                        <a:t>Field Operations</a:t>
                      </a:r>
                    </a:p>
                  </a:txBody>
                  <a:tcPr marL="1241" marR="1241" marT="828" marB="828" anchor="b"/>
                </a:tc>
                <a:tc>
                  <a:txBody>
                    <a:bodyPr/>
                    <a:lstStyle/>
                    <a:p>
                      <a:pPr rtl="0" fontAlgn="b"/>
                      <a:r>
                        <a:rPr lang="en-US" sz="200">
                          <a:effectLst/>
                        </a:rPr>
                        <a:t>26-01-1964</a:t>
                      </a:r>
                    </a:p>
                  </a:txBody>
                  <a:tcPr marL="1241" marR="1241" marT="828" marB="828" anchor="b"/>
                </a:tc>
                <a:tc>
                  <a:txBody>
                    <a:bodyPr/>
                    <a:lstStyle/>
                    <a:p>
                      <a:pPr rtl="0" fontAlgn="b"/>
                      <a:r>
                        <a:rPr lang="en-US" sz="200">
                          <a:effectLst/>
                        </a:rPr>
                        <a:t>IN</a:t>
                      </a:r>
                    </a:p>
                  </a:txBody>
                  <a:tcPr marL="1241" marR="1241" marT="828" marB="828" anchor="b"/>
                </a:tc>
                <a:tc>
                  <a:txBody>
                    <a:bodyPr/>
                    <a:lstStyle/>
                    <a:p>
                      <a:pPr rtl="0" fontAlgn="b"/>
                      <a:r>
                        <a:rPr lang="en-US" sz="200">
                          <a:effectLst/>
                        </a:rPr>
                        <a:t>Technician</a:t>
                      </a:r>
                    </a:p>
                  </a:txBody>
                  <a:tcPr marL="1241" marR="1241" marT="828" marB="828" anchor="b"/>
                </a:tc>
                <a:tc>
                  <a:txBody>
                    <a:bodyPr/>
                    <a:lstStyle/>
                    <a:p>
                      <a:pPr rtl="0" fontAlgn="b"/>
                      <a:r>
                        <a:rPr lang="en-US" sz="200">
                          <a:effectLst/>
                        </a:rPr>
                        <a:t>Female</a:t>
                      </a:r>
                    </a:p>
                  </a:txBody>
                  <a:tcPr marL="1241" marR="1241" marT="828" marB="828" anchor="b"/>
                </a:tc>
                <a:tc>
                  <a:txBody>
                    <a:bodyPr/>
                    <a:lstStyle/>
                    <a:p>
                      <a:pPr algn="r" rtl="0" fontAlgn="b"/>
                      <a:r>
                        <a:rPr lang="en-US" sz="200">
                          <a:effectLst/>
                        </a:rPr>
                        <a:t>46204</a:t>
                      </a:r>
                    </a:p>
                  </a:txBody>
                  <a:tcPr marL="1241" marR="1241" marT="828" marB="828" anchor="b"/>
                </a:tc>
                <a:tc>
                  <a:txBody>
                    <a:bodyPr/>
                    <a:lstStyle/>
                    <a:p>
                      <a:pPr rtl="0" fontAlgn="b"/>
                      <a:r>
                        <a:rPr lang="en-US" sz="200">
                          <a:effectLst/>
                        </a:rPr>
                        <a:t>Other</a:t>
                      </a:r>
                    </a:p>
                  </a:txBody>
                  <a:tcPr marL="1241" marR="1241" marT="828" marB="828" anchor="b"/>
                </a:tc>
                <a:tc>
                  <a:txBody>
                    <a:bodyPr/>
                    <a:lstStyle/>
                    <a:p>
                      <a:pPr rtl="0" fontAlgn="b"/>
                      <a:r>
                        <a:rPr lang="en-US" sz="200">
                          <a:effectLst/>
                        </a:rPr>
                        <a:t>Single</a:t>
                      </a:r>
                    </a:p>
                  </a:txBody>
                  <a:tcPr marL="1241" marR="1241" marT="828" marB="828" anchor="b"/>
                </a:tc>
                <a:tc>
                  <a:txBody>
                    <a:bodyPr/>
                    <a:lstStyle/>
                    <a:p>
                      <a:pPr rtl="0" fontAlgn="b"/>
                      <a:r>
                        <a:rPr lang="en-US" sz="200">
                          <a:effectLst/>
                        </a:rPr>
                        <a:t>Fully Meets</a:t>
                      </a:r>
                    </a:p>
                  </a:txBody>
                  <a:tcPr marL="1241" marR="1241" marT="828" marB="828" anchor="b"/>
                </a:tc>
                <a:tc>
                  <a:txBody>
                    <a:bodyPr/>
                    <a:lstStyle/>
                    <a:p>
                      <a:pPr algn="r" rtl="0" fontAlgn="b"/>
                      <a:r>
                        <a:rPr lang="en-US" sz="200">
                          <a:effectLst/>
                        </a:rPr>
                        <a:t>5</a:t>
                      </a:r>
                    </a:p>
                  </a:txBody>
                  <a:tcPr marL="1241" marR="1241" marT="828" marB="828" anchor="b"/>
                </a:tc>
                <a:tc>
                  <a:txBody>
                    <a:bodyPr/>
                    <a:lstStyle/>
                    <a:p>
                      <a:pPr rtl="0" fontAlgn="b"/>
                      <a:endParaRPr lang="en-US" sz="200">
                        <a:effectLst/>
                      </a:endParaRPr>
                    </a:p>
                  </a:txBody>
                  <a:tcPr marL="1241" marR="1241" marT="828" marB="828" anchor="b"/>
                </a:tc>
                <a:tc>
                  <a:txBody>
                    <a:bodyPr/>
                    <a:lstStyle/>
                    <a:p>
                      <a:pPr rtl="0" fontAlgn="b"/>
                      <a:endParaRPr lang="en-US" sz="200" dirty="0">
                        <a:effectLst/>
                      </a:endParaRPr>
                    </a:p>
                  </a:txBody>
                  <a:tcPr marL="1241" marR="1241" marT="828" marB="828" anchor="b"/>
                </a:tc>
                <a:extLst>
                  <a:ext uri="{0D108BD9-81ED-4DB2-BD59-A6C34878D82A}">
                    <a16:rowId xmlns:a16="http://schemas.microsoft.com/office/drawing/2014/main" val="375365202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F66A19-E82C-CEE6-A84D-27D884A7723C}"/>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RESULT IN PIECHART</a:t>
            </a:r>
          </a:p>
        </p:txBody>
      </p:sp>
      <p:pic>
        <p:nvPicPr>
          <p:cNvPr id="6" name="Picture 5">
            <a:extLst>
              <a:ext uri="{FF2B5EF4-FFF2-40B4-BE49-F238E27FC236}">
                <a16:creationId xmlns:a16="http://schemas.microsoft.com/office/drawing/2014/main" id="{9A39AB9C-1C2E-7535-A771-C2FCA74E4499}"/>
              </a:ext>
            </a:extLst>
          </p:cNvPr>
          <p:cNvPicPr>
            <a:picLocks noChangeAspect="1"/>
          </p:cNvPicPr>
          <p:nvPr/>
        </p:nvPicPr>
        <p:blipFill>
          <a:blip r:embed="rId2"/>
          <a:stretch>
            <a:fillRect/>
          </a:stretch>
        </p:blipFill>
        <p:spPr>
          <a:xfrm>
            <a:off x="1559719" y="2619375"/>
            <a:ext cx="9096375" cy="3429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53E4-5392-16C8-488A-D5C241727B07}"/>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RESULT IN BAR DIAGRAM</a:t>
            </a:r>
          </a:p>
        </p:txBody>
      </p:sp>
      <p:pic>
        <p:nvPicPr>
          <p:cNvPr id="6" name="Picture 5">
            <a:extLst>
              <a:ext uri="{FF2B5EF4-FFF2-40B4-BE49-F238E27FC236}">
                <a16:creationId xmlns:a16="http://schemas.microsoft.com/office/drawing/2014/main" id="{AD6E0A73-4D75-7AE0-C9A5-578BD4C22E7F}"/>
              </a:ext>
            </a:extLst>
          </p:cNvPr>
          <p:cNvPicPr>
            <a:picLocks noChangeAspect="1"/>
          </p:cNvPicPr>
          <p:nvPr/>
        </p:nvPicPr>
        <p:blipFill>
          <a:blip r:embed="rId2"/>
          <a:stretch>
            <a:fillRect/>
          </a:stretch>
        </p:blipFill>
        <p:spPr>
          <a:xfrm>
            <a:off x="1845469" y="2643187"/>
            <a:ext cx="8643937" cy="3429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ABB1-93AF-94E9-84B9-CACF55ECEA9B}"/>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conclusion</a:t>
            </a:r>
          </a:p>
        </p:txBody>
      </p:sp>
      <p:sp>
        <p:nvSpPr>
          <p:cNvPr id="3" name="TextBox 3">
            <a:extLst>
              <a:ext uri="{FF2B5EF4-FFF2-40B4-BE49-F238E27FC236}">
                <a16:creationId xmlns:a16="http://schemas.microsoft.com/office/drawing/2014/main" id="{8CDF320F-5C8C-DF50-C8EB-9A5F07329371}"/>
              </a:ext>
            </a:extLst>
          </p:cNvPr>
          <p:cNvSpPr txBox="1"/>
          <p:nvPr/>
        </p:nvSpPr>
        <p:spPr>
          <a:xfrm>
            <a:off x="2592589" y="2661434"/>
            <a:ext cx="6837160" cy="286231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8E70-3642-4D9E-F131-0B1390D6E339}"/>
              </a:ext>
            </a:extLst>
          </p:cNvPr>
          <p:cNvSpPr txBox="1">
            <a:spLocks noGrp="1"/>
          </p:cNvSpPr>
          <p:nvPr>
            <p:ph type="ctrTitle"/>
          </p:nvPr>
        </p:nvSpPr>
        <p:spPr>
          <a:xfrm>
            <a:off x="2692395" y="1871127"/>
            <a:ext cx="6815672" cy="1515535"/>
          </a:xfrm>
        </p:spPr>
        <p:txBody>
          <a:bodyPr/>
          <a:lstStyle/>
          <a:p>
            <a:pPr lvl="0"/>
            <a:r>
              <a:rPr lang="en-US"/>
              <a:t>PROJECT TITLE</a:t>
            </a:r>
          </a:p>
        </p:txBody>
      </p:sp>
      <p:sp>
        <p:nvSpPr>
          <p:cNvPr id="3" name="Subtitle 5">
            <a:extLst>
              <a:ext uri="{FF2B5EF4-FFF2-40B4-BE49-F238E27FC236}">
                <a16:creationId xmlns:a16="http://schemas.microsoft.com/office/drawing/2014/main" id="{BFEC39BE-8474-D444-1A92-8AA8B38CCDB9}"/>
              </a:ext>
            </a:extLst>
          </p:cNvPr>
          <p:cNvSpPr txBox="1">
            <a:spLocks noGrp="1"/>
          </p:cNvSpPr>
          <p:nvPr>
            <p:ph type="subTitle" idx="1"/>
          </p:nvPr>
        </p:nvSpPr>
        <p:spPr>
          <a:xfrm>
            <a:off x="2692395" y="3657600"/>
            <a:ext cx="6815672" cy="1320805"/>
          </a:xfrm>
        </p:spPr>
        <p:txBody>
          <a:bodyPr/>
          <a:lstStyle/>
          <a:p>
            <a:pPr lvl="0">
              <a:spcBef>
                <a:spcPts val="700"/>
              </a:spcBef>
            </a:pPr>
            <a:r>
              <a:rPr lang="en-US" sz="2800"/>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45732E6A-F725-D33E-53FB-16266E2EC3CA}"/>
              </a:ext>
            </a:extLst>
          </p:cNvPr>
          <p:cNvSpPr txBox="1"/>
          <p:nvPr/>
        </p:nvSpPr>
        <p:spPr>
          <a:xfrm>
            <a:off x="5187555" y="2514600"/>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aramond"/>
            </a:endParaRPr>
          </a:p>
        </p:txBody>
      </p:sp>
      <p:sp>
        <p:nvSpPr>
          <p:cNvPr id="3" name="TextBox 11">
            <a:extLst>
              <a:ext uri="{FF2B5EF4-FFF2-40B4-BE49-F238E27FC236}">
                <a16:creationId xmlns:a16="http://schemas.microsoft.com/office/drawing/2014/main" id="{6C8D558B-15DB-691A-9342-A242FF3729E7}"/>
              </a:ext>
            </a:extLst>
          </p:cNvPr>
          <p:cNvSpPr txBox="1"/>
          <p:nvPr/>
        </p:nvSpPr>
        <p:spPr>
          <a:xfrm>
            <a:off x="2250283" y="1631152"/>
            <a:ext cx="6908602" cy="36933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AGENDA</a:t>
            </a:r>
          </a:p>
        </p:txBody>
      </p:sp>
      <p:sp>
        <p:nvSpPr>
          <p:cNvPr id="4" name="TextBox 1">
            <a:extLst>
              <a:ext uri="{FF2B5EF4-FFF2-40B4-BE49-F238E27FC236}">
                <a16:creationId xmlns:a16="http://schemas.microsoft.com/office/drawing/2014/main" id="{F16CC6A1-13F4-721E-1F56-C555A8A572EA}"/>
              </a:ext>
            </a:extLst>
          </p:cNvPr>
          <p:cNvSpPr txBox="1"/>
          <p:nvPr/>
        </p:nvSpPr>
        <p:spPr>
          <a:xfrm>
            <a:off x="5184574" y="2514600"/>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Garamond"/>
            </a:endParaRPr>
          </a:p>
        </p:txBody>
      </p:sp>
      <p:sp>
        <p:nvSpPr>
          <p:cNvPr id="5" name="TextBox 3">
            <a:extLst>
              <a:ext uri="{FF2B5EF4-FFF2-40B4-BE49-F238E27FC236}">
                <a16:creationId xmlns:a16="http://schemas.microsoft.com/office/drawing/2014/main" id="{7FDD3A9E-EEAD-2B56-B5FE-091AC1501DA8}"/>
              </a:ext>
            </a:extLst>
          </p:cNvPr>
          <p:cNvSpPr txBox="1"/>
          <p:nvPr/>
        </p:nvSpPr>
        <p:spPr>
          <a:xfrm>
            <a:off x="2250283" y="2181045"/>
            <a:ext cx="5655472" cy="2308320"/>
          </a:xfrm>
          <a:prstGeom prst="rect">
            <a:avLst/>
          </a:prstGeom>
          <a:noFill/>
          <a:ln cap="flat">
            <a:noFill/>
          </a:ln>
        </p:spPr>
        <p:txBody>
          <a:bodyPr vert="horz" wrap="square" lIns="91440" tIns="45720" rIns="91440" bIns="45720" anchor="t" anchorCtr="0" compatLnSpc="1">
            <a:spAutoFit/>
          </a:bodyPr>
          <a:lstStyle/>
          <a:p>
            <a:pPr marL="342900" marR="0" lvl="0" indent="-342900" algn="l" defTabSz="4572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Problem Statement</a:t>
            </a:r>
          </a:p>
          <a:p>
            <a:pPr marL="342900" marR="0" lvl="0" indent="-342900" algn="l" defTabSz="4572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Project Overview</a:t>
            </a:r>
          </a:p>
          <a:p>
            <a:pPr marL="342900" marR="0" lvl="0" indent="-342900" algn="l" defTabSz="4572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End Users</a:t>
            </a:r>
          </a:p>
          <a:p>
            <a:pPr marL="342900" marR="0" lvl="0" indent="-342900" algn="l" defTabSz="457200" rtl="0" fontAlgn="auto" hangingPunct="1">
              <a:lnSpc>
                <a:spcPct val="100000"/>
              </a:lnSpc>
              <a:spcBef>
                <a:spcPts val="0"/>
              </a:spcBef>
              <a:spcAft>
                <a:spcPts val="0"/>
              </a:spcAft>
              <a:buSzPct val="100000"/>
              <a:buAutoNum type="arabicPeriod" startAt="4"/>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Our Solution and Proposition</a:t>
            </a:r>
          </a:p>
          <a:p>
            <a:pPr marL="342900" marR="0" lvl="0" indent="-342900" algn="l" defTabSz="457200" rtl="0" fontAlgn="auto" hangingPunct="1">
              <a:lnSpc>
                <a:spcPct val="100000"/>
              </a:lnSpc>
              <a:spcBef>
                <a:spcPts val="0"/>
              </a:spcBef>
              <a:spcAft>
                <a:spcPts val="0"/>
              </a:spcAft>
              <a:buSzPct val="100000"/>
              <a:buAutoNum type="arabicPeriod" startAt="4"/>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 Dataset Description </a:t>
            </a:r>
          </a:p>
          <a:p>
            <a:pPr marL="342900" marR="0" lvl="0" indent="-342900" algn="l" defTabSz="457200" rtl="0" fontAlgn="auto" hangingPunct="1">
              <a:lnSpc>
                <a:spcPct val="100000"/>
              </a:lnSpc>
              <a:spcBef>
                <a:spcPts val="0"/>
              </a:spcBef>
              <a:spcAft>
                <a:spcPts val="0"/>
              </a:spcAft>
              <a:buSzPct val="100000"/>
              <a:buAutoNum type="arabicPeriod" startAt="4"/>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Modelling Approach</a:t>
            </a:r>
          </a:p>
          <a:p>
            <a:pPr marL="342900" marR="0" lvl="0" indent="-342900" algn="l" defTabSz="457200" rtl="0" fontAlgn="auto" hangingPunct="1">
              <a:lnSpc>
                <a:spcPct val="100000"/>
              </a:lnSpc>
              <a:spcBef>
                <a:spcPts val="0"/>
              </a:spcBef>
              <a:spcAft>
                <a:spcPts val="0"/>
              </a:spcAft>
              <a:buSzPct val="100000"/>
              <a:buAutoNum type="arabicPeriod" startAt="4"/>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 Results and Discussion</a:t>
            </a:r>
          </a:p>
          <a:p>
            <a:pPr marL="342900" marR="0" lvl="0" indent="-342900" algn="l" defTabSz="457200" rtl="0" fontAlgn="auto" hangingPunct="1">
              <a:lnSpc>
                <a:spcPct val="100000"/>
              </a:lnSpc>
              <a:spcBef>
                <a:spcPts val="0"/>
              </a:spcBef>
              <a:spcAft>
                <a:spcPts val="0"/>
              </a:spcAft>
              <a:buSzPct val="100000"/>
              <a:buAutoNum type="arabicPeriod" startAt="4"/>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 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66A2-169C-F785-CA11-EA45118A7C62}"/>
              </a:ext>
            </a:extLst>
          </p:cNvPr>
          <p:cNvSpPr txBox="1">
            <a:spLocks noGrp="1"/>
          </p:cNvSpPr>
          <p:nvPr>
            <p:ph type="title"/>
          </p:nvPr>
        </p:nvSpPr>
        <p:spPr>
          <a:xfrm>
            <a:off x="1295403" y="982129"/>
            <a:ext cx="9601200" cy="1303870"/>
          </a:xfrm>
        </p:spPr>
        <p:txBody>
          <a:bodyPr/>
          <a:lstStyle/>
          <a:p>
            <a:pPr lvl="0"/>
            <a:r>
              <a:rPr lang="en-US" sz="5400" b="1"/>
              <a:t>Problem statement</a:t>
            </a:r>
          </a:p>
        </p:txBody>
      </p:sp>
      <p:sp>
        <p:nvSpPr>
          <p:cNvPr id="3" name="Content Placeholder 2">
            <a:extLst>
              <a:ext uri="{FF2B5EF4-FFF2-40B4-BE49-F238E27FC236}">
                <a16:creationId xmlns:a16="http://schemas.microsoft.com/office/drawing/2014/main" id="{2DBBE31E-5047-DEC2-AB0A-D9BC4D30D781}"/>
              </a:ext>
            </a:extLst>
          </p:cNvPr>
          <p:cNvSpPr txBox="1">
            <a:spLocks noGrp="1"/>
          </p:cNvSpPr>
          <p:nvPr>
            <p:ph idx="1"/>
          </p:nvPr>
        </p:nvSpPr>
        <p:spPr>
          <a:xfrm>
            <a:off x="1295403" y="2556927"/>
            <a:ext cx="9601200" cy="3318933"/>
          </a:xfrm>
        </p:spPr>
        <p:txBody>
          <a:bodyPr/>
          <a:lstStyle/>
          <a:p>
            <a:pPr marL="0" lvl="0" indent="0">
              <a:spcBef>
                <a:spcPts val="800"/>
              </a:spcBef>
              <a:buNone/>
            </a:pPr>
            <a:r>
              <a:rPr lang="en-US" sz="320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1312-C377-6FE2-7E80-773A2E9BA15B}"/>
              </a:ext>
            </a:extLst>
          </p:cNvPr>
          <p:cNvSpPr txBox="1">
            <a:spLocks noGrp="1"/>
          </p:cNvSpPr>
          <p:nvPr>
            <p:ph type="title"/>
          </p:nvPr>
        </p:nvSpPr>
        <p:spPr>
          <a:xfrm>
            <a:off x="1295403" y="982129"/>
            <a:ext cx="9601200" cy="1303870"/>
          </a:xfrm>
        </p:spPr>
        <p:txBody>
          <a:bodyPr/>
          <a:lstStyle/>
          <a:p>
            <a:pPr lvl="0"/>
            <a:r>
              <a:rPr lang="en-US"/>
              <a:t>PROJECTOVERVIEW</a:t>
            </a:r>
          </a:p>
        </p:txBody>
      </p:sp>
      <p:sp>
        <p:nvSpPr>
          <p:cNvPr id="3" name="Content Placeholder 2">
            <a:extLst>
              <a:ext uri="{FF2B5EF4-FFF2-40B4-BE49-F238E27FC236}">
                <a16:creationId xmlns:a16="http://schemas.microsoft.com/office/drawing/2014/main" id="{5AAD21AA-FDB3-C168-8F9E-367635CB0BDB}"/>
              </a:ext>
            </a:extLst>
          </p:cNvPr>
          <p:cNvSpPr txBox="1">
            <a:spLocks noGrp="1"/>
          </p:cNvSpPr>
          <p:nvPr>
            <p:ph idx="1"/>
          </p:nvPr>
        </p:nvSpPr>
        <p:spPr>
          <a:xfrm>
            <a:off x="1295403" y="2556927"/>
            <a:ext cx="9601200" cy="3318933"/>
          </a:xfrm>
        </p:spPr>
        <p:txBody>
          <a:bodyPr/>
          <a:lstStyle/>
          <a:p>
            <a:pPr lvl="0"/>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E16F-838A-20F3-E100-F4DEE3069E19}"/>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WHO ARE THE END USERS?</a:t>
            </a:r>
          </a:p>
        </p:txBody>
      </p:sp>
      <p:sp>
        <p:nvSpPr>
          <p:cNvPr id="3" name="TextBox 4">
            <a:extLst>
              <a:ext uri="{FF2B5EF4-FFF2-40B4-BE49-F238E27FC236}">
                <a16:creationId xmlns:a16="http://schemas.microsoft.com/office/drawing/2014/main" id="{EBFB47A4-800E-541C-2B8A-6B268406F483}"/>
              </a:ext>
            </a:extLst>
          </p:cNvPr>
          <p:cNvSpPr txBox="1"/>
          <p:nvPr/>
        </p:nvSpPr>
        <p:spPr>
          <a:xfrm>
            <a:off x="2619371" y="2988469"/>
            <a:ext cx="4488652" cy="1200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Human Resources (HR) Managers: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Department Managers/Supervisors: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Senior Management/Executives: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08F1-2257-B132-E410-67F29F39344B}"/>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OUR SOLUTION AND ITS VALUE PROPOSITION</a:t>
            </a:r>
          </a:p>
        </p:txBody>
      </p:sp>
      <p:sp>
        <p:nvSpPr>
          <p:cNvPr id="3" name="TextBox 3">
            <a:extLst>
              <a:ext uri="{FF2B5EF4-FFF2-40B4-BE49-F238E27FC236}">
                <a16:creationId xmlns:a16="http://schemas.microsoft.com/office/drawing/2014/main" id="{CB427002-4A1B-1B6E-4A9A-348D7E95E6DF}"/>
              </a:ext>
            </a:extLst>
          </p:cNvPr>
          <p:cNvSpPr txBox="1"/>
          <p:nvPr/>
        </p:nvSpPr>
        <p:spPr>
          <a:xfrm>
            <a:off x="2128238" y="2537999"/>
            <a:ext cx="6113861" cy="313931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Data-Driven Insights: Enables managers to make informed decisions based on accurate, real-time performance data.</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Improved Efficiency: Automates the data collection and analysis process, saving time and reducing manual errors.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Enhanced Employee Development: Identifies training needs and development opportunities, leading to a more skilled workforce.</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Better Performance Management: Helps in recognizing top performers and addressing. underperformance, ultimately improving overall productivity.</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007-F5B7-8DC4-F1E3-B98D2E8A0D4E}"/>
              </a:ext>
            </a:extLst>
          </p:cNvPr>
          <p:cNvSpPr txBox="1">
            <a:spLocks noGrp="1"/>
          </p:cNvSpPr>
          <p:nvPr>
            <p:ph type="title"/>
          </p:nvPr>
        </p:nvSpPr>
        <p:spPr>
          <a:xfrm>
            <a:off x="1378750" y="858731"/>
            <a:ext cx="9601200" cy="1589620"/>
          </a:xfrm>
          <a:prstGeom prst="rect">
            <a:avLst/>
          </a:prstGeom>
          <a:noFill/>
          <a:ln>
            <a:noFill/>
          </a:ln>
        </p:spPr>
        <p:txBody>
          <a:bodyPr vert="horz" wrap="square" lIns="91440" tIns="45720" rIns="91440" bIns="45720" anchor="ctr" anchorCtr="1" compatLnSpc="1">
            <a:normAutofit/>
          </a:bodyPr>
          <a:lstStyle/>
          <a:p>
            <a:pPr lvl="0"/>
            <a:r>
              <a:rPr lang="en-US"/>
              <a:t>Dataset Description</a:t>
            </a:r>
          </a:p>
        </p:txBody>
      </p:sp>
      <p:sp>
        <p:nvSpPr>
          <p:cNvPr id="3" name="TextBox 4">
            <a:extLst>
              <a:ext uri="{FF2B5EF4-FFF2-40B4-BE49-F238E27FC236}">
                <a16:creationId xmlns:a16="http://schemas.microsoft.com/office/drawing/2014/main" id="{24E31F02-15B0-3C36-6BE2-29C84076B4AC}"/>
              </a:ext>
            </a:extLst>
          </p:cNvPr>
          <p:cNvSpPr txBox="1"/>
          <p:nvPr/>
        </p:nvSpPr>
        <p:spPr>
          <a:xfrm>
            <a:off x="2384224" y="2448342"/>
            <a:ext cx="6670474" cy="3693316"/>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Mcriptions for each of the columns in the dataset:</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Employee ID: Unique identifier for each employee in the organization. First Name: The first name of the employee. Last Name: The last name of the employee .Email: The email address associated with the employee's communication within the organization .Business Unit: The specific business unit or department to which the employee belongs. State: The state or region where the employee is located . Egg Job Function: A brief description of the employee's primary job function or role . Gender: A code representing the gender of the employee (e.g. M for Male, F for Female, N for Non-binay Performance Score: A score indicating the employee's performance level (e.g.. Excellent, Satisfactory .Needs Improvement).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C4DD-9D9A-11E5-2098-09AD0D181B06}"/>
              </a:ext>
            </a:extLst>
          </p:cNvPr>
          <p:cNvSpPr txBox="1">
            <a:spLocks noGrp="1"/>
          </p:cNvSpPr>
          <p:nvPr>
            <p:ph type="title"/>
          </p:nvPr>
        </p:nvSpPr>
        <p:spPr>
          <a:xfrm>
            <a:off x="1295403" y="982129"/>
            <a:ext cx="9601200" cy="1303870"/>
          </a:xfrm>
          <a:prstGeom prst="rect">
            <a:avLst/>
          </a:prstGeom>
          <a:noFill/>
          <a:ln>
            <a:noFill/>
          </a:ln>
        </p:spPr>
        <p:txBody>
          <a:bodyPr vert="horz" wrap="square" lIns="91440" tIns="45720" rIns="91440" bIns="45720" anchor="ctr" anchorCtr="1" compatLnSpc="1">
            <a:normAutofit/>
          </a:bodyPr>
          <a:lstStyle/>
          <a:p>
            <a:pPr lvl="0"/>
            <a:r>
              <a:rPr lang="en-US"/>
              <a:t>MODELLING</a:t>
            </a:r>
          </a:p>
        </p:txBody>
      </p:sp>
      <p:sp>
        <p:nvSpPr>
          <p:cNvPr id="3" name="TextBox 3">
            <a:extLst>
              <a:ext uri="{FF2B5EF4-FFF2-40B4-BE49-F238E27FC236}">
                <a16:creationId xmlns:a16="http://schemas.microsoft.com/office/drawing/2014/main" id="{DB9A7FCF-BE89-6F4E-4492-813545699920}"/>
              </a:ext>
            </a:extLst>
          </p:cNvPr>
          <p:cNvSpPr txBox="1"/>
          <p:nvPr/>
        </p:nvSpPr>
        <p:spPr>
          <a:xfrm>
            <a:off x="2017477" y="2498790"/>
            <a:ext cx="8157051" cy="3693316"/>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Garamond"/>
              </a:rPr>
              <a:t>In the "Employee Performance Analysis Using Excel" project, the modeling phase involves setting up the Excel workbook with various tools and techniques to analyze and visualize the data effectively. Here's how each component will be used:1. Data Filtering Purpose: To sort and refine the data to focus on specific criteria, such as department, date range, or individual employee performance . Implementation: Excel's filtering feature will be applied to datasets, allowing users to easily narrow down the data to view only the relevant information. For example, filtering by department or by performance rating.2. Pivot Tables Purpose: To summarize and analyze large datasets by grouping and aggregating data based on different performance metrics . 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Employee Data Analysis using Excel</vt:lpstr>
      <vt:lpstr>PROJECT TITLE</vt:lpstr>
      <vt:lpstr>PowerPoint Presentation</vt:lpstr>
      <vt:lpstr>Problem statement</vt:lpstr>
      <vt:lpstr>PROJECTOVERVIEW</vt:lpstr>
      <vt:lpstr>WHO ARE THE END USERS?</vt:lpstr>
      <vt:lpstr>OUR SOLUTION AND ITS VALUE PROPOSITION</vt:lpstr>
      <vt:lpstr>Dataset Description</vt:lpstr>
      <vt:lpstr>MODELLING</vt:lpstr>
      <vt:lpstr>MODELLING</vt:lpstr>
      <vt:lpstr>DATA SET TAKEN FOR RESULT</vt:lpstr>
      <vt:lpstr>RESULT IN PIECHART</vt:lpstr>
      <vt:lpstr>RESULT IN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Guest User</dc:creator>
  <cp:lastModifiedBy>krbharath824@gmail.com</cp:lastModifiedBy>
  <cp:revision>8</cp:revision>
  <dcterms:created xsi:type="dcterms:W3CDTF">2024-08-30T04:38:45Z</dcterms:created>
  <dcterms:modified xsi:type="dcterms:W3CDTF">2024-09-06T04:24:26Z</dcterms:modified>
</cp:coreProperties>
</file>