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4"/>
  </p:sldMasterIdLst>
  <p:notesMasterIdLst>
    <p:notesMasterId r:id="rId28"/>
  </p:notesMasterIdLst>
  <p:handoutMasterIdLst>
    <p:handoutMasterId r:id="rId29"/>
  </p:handoutMasterIdLst>
  <p:sldIdLst>
    <p:sldId id="305" r:id="rId5"/>
    <p:sldId id="296" r:id="rId6"/>
    <p:sldId id="317" r:id="rId7"/>
    <p:sldId id="306" r:id="rId8"/>
    <p:sldId id="319" r:id="rId9"/>
    <p:sldId id="334" r:id="rId10"/>
    <p:sldId id="338" r:id="rId11"/>
    <p:sldId id="350" r:id="rId12"/>
    <p:sldId id="340" r:id="rId13"/>
    <p:sldId id="352" r:id="rId14"/>
    <p:sldId id="341" r:id="rId15"/>
    <p:sldId id="353" r:id="rId16"/>
    <p:sldId id="354" r:id="rId17"/>
    <p:sldId id="355" r:id="rId18"/>
    <p:sldId id="356" r:id="rId19"/>
    <p:sldId id="323" r:id="rId20"/>
    <p:sldId id="326" r:id="rId21"/>
    <p:sldId id="324" r:id="rId22"/>
    <p:sldId id="325" r:id="rId23"/>
    <p:sldId id="347" r:id="rId24"/>
    <p:sldId id="348" r:id="rId25"/>
    <p:sldId id="349" r:id="rId26"/>
    <p:sldId id="31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4" name="Ankit Singh" initials="AS" lastIdx="2" clrIdx="3">
    <p:extLst>
      <p:ext uri="{19B8F6BF-5375-455C-9EA6-DF929625EA0E}">
        <p15:presenceInfo xmlns:p15="http://schemas.microsoft.com/office/powerpoint/2012/main" userId="34d4a0d4c657dc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D6FF"/>
    <a:srgbClr val="CCD8D6"/>
    <a:srgbClr val="73292A"/>
    <a:srgbClr val="A9D7D9"/>
    <a:srgbClr val="93D3D9"/>
    <a:srgbClr val="B2C8CD"/>
    <a:srgbClr val="4F5945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87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mi Prathyusha" userId="8887f9b2a141c5a7" providerId="LiveId" clId="{F17788ED-2600-4485-94E0-CD147314066E}"/>
    <pc:docChg chg="custSel delSld modSld">
      <pc:chgData name="Lakshmi Prathyusha" userId="8887f9b2a141c5a7" providerId="LiveId" clId="{F17788ED-2600-4485-94E0-CD147314066E}" dt="2023-06-03T06:39:06.225" v="363" actId="20577"/>
      <pc:docMkLst>
        <pc:docMk/>
      </pc:docMkLst>
      <pc:sldChg chg="addSp modSp mod">
        <pc:chgData name="Lakshmi Prathyusha" userId="8887f9b2a141c5a7" providerId="LiveId" clId="{F17788ED-2600-4485-94E0-CD147314066E}" dt="2023-06-03T06:27:35.340" v="341" actId="1076"/>
        <pc:sldMkLst>
          <pc:docMk/>
          <pc:sldMk cId="2790251853" sldId="316"/>
        </pc:sldMkLst>
        <pc:spChg chg="mod">
          <ac:chgData name="Lakshmi Prathyusha" userId="8887f9b2a141c5a7" providerId="LiveId" clId="{F17788ED-2600-4485-94E0-CD147314066E}" dt="2023-06-03T06:27:35.340" v="341" actId="1076"/>
          <ac:spMkLst>
            <pc:docMk/>
            <pc:sldMk cId="2790251853" sldId="316"/>
            <ac:spMk id="2" creationId="{5A5EB5DC-8C2B-5750-6E12-9A35C0FFBA00}"/>
          </ac:spMkLst>
        </pc:spChg>
        <pc:spChg chg="add mod">
          <ac:chgData name="Lakshmi Prathyusha" userId="8887f9b2a141c5a7" providerId="LiveId" clId="{F17788ED-2600-4485-94E0-CD147314066E}" dt="2023-06-03T06:27:23.412" v="340" actId="207"/>
          <ac:spMkLst>
            <pc:docMk/>
            <pc:sldMk cId="2790251853" sldId="316"/>
            <ac:spMk id="3" creationId="{6207DBD3-DE03-427F-A710-B3AF35437E80}"/>
          </ac:spMkLst>
        </pc:spChg>
      </pc:sldChg>
      <pc:sldChg chg="modSp mod">
        <pc:chgData name="Lakshmi Prathyusha" userId="8887f9b2a141c5a7" providerId="LiveId" clId="{F17788ED-2600-4485-94E0-CD147314066E}" dt="2023-06-03T06:39:06.225" v="363" actId="20577"/>
        <pc:sldMkLst>
          <pc:docMk/>
          <pc:sldMk cId="3784875736" sldId="325"/>
        </pc:sldMkLst>
        <pc:spChg chg="mod">
          <ac:chgData name="Lakshmi Prathyusha" userId="8887f9b2a141c5a7" providerId="LiveId" clId="{F17788ED-2600-4485-94E0-CD147314066E}" dt="2023-06-03T06:39:06.225" v="363" actId="20577"/>
          <ac:spMkLst>
            <pc:docMk/>
            <pc:sldMk cId="3784875736" sldId="325"/>
            <ac:spMk id="3" creationId="{1A585715-2793-160B-269E-D9516C84D73A}"/>
          </ac:spMkLst>
        </pc:spChg>
      </pc:sldChg>
      <pc:sldChg chg="modSp mod">
        <pc:chgData name="Lakshmi Prathyusha" userId="8887f9b2a141c5a7" providerId="LiveId" clId="{F17788ED-2600-4485-94E0-CD147314066E}" dt="2023-06-03T05:51:36.962" v="76" actId="20577"/>
        <pc:sldMkLst>
          <pc:docMk/>
          <pc:sldMk cId="2846439870" sldId="326"/>
        </pc:sldMkLst>
        <pc:spChg chg="mod">
          <ac:chgData name="Lakshmi Prathyusha" userId="8887f9b2a141c5a7" providerId="LiveId" clId="{F17788ED-2600-4485-94E0-CD147314066E}" dt="2023-06-03T05:51:36.962" v="76" actId="20577"/>
          <ac:spMkLst>
            <pc:docMk/>
            <pc:sldMk cId="2846439870" sldId="326"/>
            <ac:spMk id="3" creationId="{1A585715-2793-160B-269E-D9516C84D73A}"/>
          </ac:spMkLst>
        </pc:spChg>
      </pc:sldChg>
      <pc:sldChg chg="modSp mod">
        <pc:chgData name="Lakshmi Prathyusha" userId="8887f9b2a141c5a7" providerId="LiveId" clId="{F17788ED-2600-4485-94E0-CD147314066E}" dt="2023-06-03T05:35:38.969" v="0" actId="313"/>
        <pc:sldMkLst>
          <pc:docMk/>
          <pc:sldMk cId="3453482971" sldId="338"/>
        </pc:sldMkLst>
        <pc:spChg chg="mod">
          <ac:chgData name="Lakshmi Prathyusha" userId="8887f9b2a141c5a7" providerId="LiveId" clId="{F17788ED-2600-4485-94E0-CD147314066E}" dt="2023-06-03T05:35:38.969" v="0" actId="313"/>
          <ac:spMkLst>
            <pc:docMk/>
            <pc:sldMk cId="3453482971" sldId="338"/>
            <ac:spMk id="6" creationId="{FF984315-2DB2-3EBE-6D1E-754D116BA102}"/>
          </ac:spMkLst>
        </pc:spChg>
      </pc:sldChg>
      <pc:sldChg chg="modSp mod">
        <pc:chgData name="Lakshmi Prathyusha" userId="8887f9b2a141c5a7" providerId="LiveId" clId="{F17788ED-2600-4485-94E0-CD147314066E}" dt="2023-06-03T05:41:41.990" v="12" actId="1038"/>
        <pc:sldMkLst>
          <pc:docMk/>
          <pc:sldMk cId="2548984066" sldId="340"/>
        </pc:sldMkLst>
        <pc:spChg chg="mod">
          <ac:chgData name="Lakshmi Prathyusha" userId="8887f9b2a141c5a7" providerId="LiveId" clId="{F17788ED-2600-4485-94E0-CD147314066E}" dt="2023-06-03T05:41:10.589" v="10" actId="20577"/>
          <ac:spMkLst>
            <pc:docMk/>
            <pc:sldMk cId="2548984066" sldId="340"/>
            <ac:spMk id="2" creationId="{00000000-0000-0000-0000-000000000000}"/>
          </ac:spMkLst>
        </pc:spChg>
        <pc:spChg chg="mod">
          <ac:chgData name="Lakshmi Prathyusha" userId="8887f9b2a141c5a7" providerId="LiveId" clId="{F17788ED-2600-4485-94E0-CD147314066E}" dt="2023-06-03T05:41:41.990" v="12" actId="1038"/>
          <ac:spMkLst>
            <pc:docMk/>
            <pc:sldMk cId="2548984066" sldId="340"/>
            <ac:spMk id="11" creationId="{092A6F5E-E957-D467-D178-0DD76E1C5868}"/>
          </ac:spMkLst>
        </pc:spChg>
      </pc:sldChg>
      <pc:sldChg chg="modSp mod">
        <pc:chgData name="Lakshmi Prathyusha" userId="8887f9b2a141c5a7" providerId="LiveId" clId="{F17788ED-2600-4485-94E0-CD147314066E}" dt="2023-06-03T05:44:19.234" v="19" actId="1076"/>
        <pc:sldMkLst>
          <pc:docMk/>
          <pc:sldMk cId="3445647837" sldId="341"/>
        </pc:sldMkLst>
        <pc:spChg chg="mod">
          <ac:chgData name="Lakshmi Prathyusha" userId="8887f9b2a141c5a7" providerId="LiveId" clId="{F17788ED-2600-4485-94E0-CD147314066E}" dt="2023-06-03T05:43:56.726" v="18" actId="20577"/>
          <ac:spMkLst>
            <pc:docMk/>
            <pc:sldMk cId="3445647837" sldId="341"/>
            <ac:spMk id="2" creationId="{00000000-0000-0000-0000-000000000000}"/>
          </ac:spMkLst>
        </pc:spChg>
        <pc:picChg chg="mod">
          <ac:chgData name="Lakshmi Prathyusha" userId="8887f9b2a141c5a7" providerId="LiveId" clId="{F17788ED-2600-4485-94E0-CD147314066E}" dt="2023-06-03T05:44:19.234" v="19" actId="1076"/>
          <ac:picMkLst>
            <pc:docMk/>
            <pc:sldMk cId="3445647837" sldId="341"/>
            <ac:picMk id="8" creationId="{00000000-0000-0000-0000-000000000000}"/>
          </ac:picMkLst>
        </pc:picChg>
      </pc:sldChg>
      <pc:sldChg chg="del">
        <pc:chgData name="Lakshmi Prathyusha" userId="8887f9b2a141c5a7" providerId="LiveId" clId="{F17788ED-2600-4485-94E0-CD147314066E}" dt="2023-06-03T05:58:34.032" v="78" actId="2696"/>
        <pc:sldMkLst>
          <pc:docMk/>
          <pc:sldMk cId="2493115916" sldId="345"/>
        </pc:sldMkLst>
      </pc:sldChg>
      <pc:sldChg chg="del">
        <pc:chgData name="Lakshmi Prathyusha" userId="8887f9b2a141c5a7" providerId="LiveId" clId="{F17788ED-2600-4485-94E0-CD147314066E}" dt="2023-06-03T05:58:31.654" v="77" actId="2696"/>
        <pc:sldMkLst>
          <pc:docMk/>
          <pc:sldMk cId="1869915064" sldId="346"/>
        </pc:sldMkLst>
      </pc:sldChg>
      <pc:sldChg chg="addSp modSp mod modClrScheme chgLayout">
        <pc:chgData name="Lakshmi Prathyusha" userId="8887f9b2a141c5a7" providerId="LiveId" clId="{F17788ED-2600-4485-94E0-CD147314066E}" dt="2023-06-03T06:23:00.980" v="238" actId="14100"/>
        <pc:sldMkLst>
          <pc:docMk/>
          <pc:sldMk cId="1358805111" sldId="347"/>
        </pc:sldMkLst>
        <pc:spChg chg="add mod">
          <ac:chgData name="Lakshmi Prathyusha" userId="8887f9b2a141c5a7" providerId="LiveId" clId="{F17788ED-2600-4485-94E0-CD147314066E}" dt="2023-06-03T06:22:44.573" v="233" actId="20577"/>
          <ac:spMkLst>
            <pc:docMk/>
            <pc:sldMk cId="1358805111" sldId="347"/>
            <ac:spMk id="2" creationId="{1BE9B9A4-0EC7-4A67-AC29-19CAE42662FD}"/>
          </ac:spMkLst>
        </pc:spChg>
        <pc:spChg chg="add mod">
          <ac:chgData name="Lakshmi Prathyusha" userId="8887f9b2a141c5a7" providerId="LiveId" clId="{F17788ED-2600-4485-94E0-CD147314066E}" dt="2023-06-03T06:22:33.848" v="230" actId="255"/>
          <ac:spMkLst>
            <pc:docMk/>
            <pc:sldMk cId="1358805111" sldId="347"/>
            <ac:spMk id="3" creationId="{B045838D-B449-402F-85F9-7AE9672C3276}"/>
          </ac:spMkLst>
        </pc:spChg>
        <pc:spChg chg="mod ord">
          <ac:chgData name="Lakshmi Prathyusha" userId="8887f9b2a141c5a7" providerId="LiveId" clId="{F17788ED-2600-4485-94E0-CD147314066E}" dt="2023-06-03T06:18:59.149" v="148" actId="14100"/>
          <ac:spMkLst>
            <pc:docMk/>
            <pc:sldMk cId="1358805111" sldId="347"/>
            <ac:spMk id="4" creationId="{A3609A75-5E9A-C165-5A1D-764F9E96B722}"/>
          </ac:spMkLst>
        </pc:spChg>
        <pc:spChg chg="mod ord">
          <ac:chgData name="Lakshmi Prathyusha" userId="8887f9b2a141c5a7" providerId="LiveId" clId="{F17788ED-2600-4485-94E0-CD147314066E}" dt="2023-06-03T06:18:36.946" v="146" actId="700"/>
          <ac:spMkLst>
            <pc:docMk/>
            <pc:sldMk cId="1358805111" sldId="347"/>
            <ac:spMk id="5" creationId="{0108060B-6C9E-CFFF-55DE-F0D645C094DC}"/>
          </ac:spMkLst>
        </pc:spChg>
        <pc:picChg chg="mod">
          <ac:chgData name="Lakshmi Prathyusha" userId="8887f9b2a141c5a7" providerId="LiveId" clId="{F17788ED-2600-4485-94E0-CD147314066E}" dt="2023-06-03T06:23:00.980" v="238" actId="14100"/>
          <ac:picMkLst>
            <pc:docMk/>
            <pc:sldMk cId="1358805111" sldId="347"/>
            <ac:picMk id="10" creationId="{60797496-85C4-8F7E-7C4C-5029351DDB6D}"/>
          </ac:picMkLst>
        </pc:picChg>
      </pc:sldChg>
      <pc:sldChg chg="modSp mod">
        <pc:chgData name="Lakshmi Prathyusha" userId="8887f9b2a141c5a7" providerId="LiveId" clId="{F17788ED-2600-4485-94E0-CD147314066E}" dt="2023-06-03T06:16:24.610" v="143" actId="20577"/>
        <pc:sldMkLst>
          <pc:docMk/>
          <pc:sldMk cId="3810179747" sldId="348"/>
        </pc:sldMkLst>
        <pc:spChg chg="mod">
          <ac:chgData name="Lakshmi Prathyusha" userId="8887f9b2a141c5a7" providerId="LiveId" clId="{F17788ED-2600-4485-94E0-CD147314066E}" dt="2023-06-03T06:16:24.610" v="143" actId="20577"/>
          <ac:spMkLst>
            <pc:docMk/>
            <pc:sldMk cId="3810179747" sldId="348"/>
            <ac:spMk id="3" creationId="{1A585715-2793-160B-269E-D9516C84D73A}"/>
          </ac:spMkLst>
        </pc:spChg>
      </pc:sldChg>
      <pc:sldChg chg="modSp mod">
        <pc:chgData name="Lakshmi Prathyusha" userId="8887f9b2a141c5a7" providerId="LiveId" clId="{F17788ED-2600-4485-94E0-CD147314066E}" dt="2023-06-03T05:42:27.233" v="17" actId="20577"/>
        <pc:sldMkLst>
          <pc:docMk/>
          <pc:sldMk cId="3666211322" sldId="352"/>
        </pc:sldMkLst>
        <pc:spChg chg="mod">
          <ac:chgData name="Lakshmi Prathyusha" userId="8887f9b2a141c5a7" providerId="LiveId" clId="{F17788ED-2600-4485-94E0-CD147314066E}" dt="2023-06-03T05:42:27.233" v="17" actId="20577"/>
          <ac:spMkLst>
            <pc:docMk/>
            <pc:sldMk cId="3666211322" sldId="352"/>
            <ac:spMk id="2" creationId="{00000000-0000-0000-0000-000000000000}"/>
          </ac:spMkLst>
        </pc:spChg>
      </pc:sldChg>
      <pc:sldChg chg="modSp mod">
        <pc:chgData name="Lakshmi Prathyusha" userId="8887f9b2a141c5a7" providerId="LiveId" clId="{F17788ED-2600-4485-94E0-CD147314066E}" dt="2023-06-03T05:46:39.333" v="48" actId="313"/>
        <pc:sldMkLst>
          <pc:docMk/>
          <pc:sldMk cId="855586346" sldId="353"/>
        </pc:sldMkLst>
        <pc:spChg chg="mod">
          <ac:chgData name="Lakshmi Prathyusha" userId="8887f9b2a141c5a7" providerId="LiveId" clId="{F17788ED-2600-4485-94E0-CD147314066E}" dt="2023-06-03T05:46:39.333" v="48" actId="313"/>
          <ac:spMkLst>
            <pc:docMk/>
            <pc:sldMk cId="855586346" sldId="353"/>
            <ac:spMk id="2" creationId="{00000000-0000-0000-0000-000000000000}"/>
          </ac:spMkLst>
        </pc:spChg>
      </pc:sldChg>
      <pc:sldChg chg="delSp modSp mod modClrScheme chgLayout">
        <pc:chgData name="Lakshmi Prathyusha" userId="8887f9b2a141c5a7" providerId="LiveId" clId="{F17788ED-2600-4485-94E0-CD147314066E}" dt="2023-06-03T06:34:40.933" v="347" actId="1076"/>
        <pc:sldMkLst>
          <pc:docMk/>
          <pc:sldMk cId="696232578" sldId="354"/>
        </pc:sldMkLst>
        <pc:spChg chg="mod ord">
          <ac:chgData name="Lakshmi Prathyusha" userId="8887f9b2a141c5a7" providerId="LiveId" clId="{F17788ED-2600-4485-94E0-CD147314066E}" dt="2023-06-03T06:34:21.815" v="343" actId="700"/>
          <ac:spMkLst>
            <pc:docMk/>
            <pc:sldMk cId="696232578" sldId="354"/>
            <ac:spMk id="4" creationId="{2B1A51AF-6E0E-57DF-701C-2D3AC8C5C627}"/>
          </ac:spMkLst>
        </pc:spChg>
        <pc:spChg chg="mod ord">
          <ac:chgData name="Lakshmi Prathyusha" userId="8887f9b2a141c5a7" providerId="LiveId" clId="{F17788ED-2600-4485-94E0-CD147314066E}" dt="2023-06-03T06:34:21.815" v="343" actId="700"/>
          <ac:spMkLst>
            <pc:docMk/>
            <pc:sldMk cId="696232578" sldId="354"/>
            <ac:spMk id="5" creationId="{C33A7C18-E996-EAEB-2CA6-76A2A05568F8}"/>
          </ac:spMkLst>
        </pc:spChg>
        <pc:spChg chg="del mod">
          <ac:chgData name="Lakshmi Prathyusha" userId="8887f9b2a141c5a7" providerId="LiveId" clId="{F17788ED-2600-4485-94E0-CD147314066E}" dt="2023-06-03T05:47:39.493" v="55" actId="21"/>
          <ac:spMkLst>
            <pc:docMk/>
            <pc:sldMk cId="696232578" sldId="354"/>
            <ac:spMk id="7" creationId="{B05873EF-C7D5-EC6F-3139-1DB0C678E65B}"/>
          </ac:spMkLst>
        </pc:spChg>
        <pc:picChg chg="mod">
          <ac:chgData name="Lakshmi Prathyusha" userId="8887f9b2a141c5a7" providerId="LiveId" clId="{F17788ED-2600-4485-94E0-CD147314066E}" dt="2023-06-03T06:34:24.675" v="344" actId="1076"/>
          <ac:picMkLst>
            <pc:docMk/>
            <pc:sldMk cId="696232578" sldId="354"/>
            <ac:picMk id="6" creationId="{00000000-0000-0000-0000-000000000000}"/>
          </ac:picMkLst>
        </pc:picChg>
        <pc:picChg chg="mod">
          <ac:chgData name="Lakshmi Prathyusha" userId="8887f9b2a141c5a7" providerId="LiveId" clId="{F17788ED-2600-4485-94E0-CD147314066E}" dt="2023-06-03T06:34:37.068" v="345" actId="1076"/>
          <ac:picMkLst>
            <pc:docMk/>
            <pc:sldMk cId="696232578" sldId="354"/>
            <ac:picMk id="10" creationId="{00000000-0000-0000-0000-000000000000}"/>
          </ac:picMkLst>
        </pc:picChg>
        <pc:picChg chg="mod">
          <ac:chgData name="Lakshmi Prathyusha" userId="8887f9b2a141c5a7" providerId="LiveId" clId="{F17788ED-2600-4485-94E0-CD147314066E}" dt="2023-06-03T06:34:40.933" v="347" actId="1076"/>
          <ac:picMkLst>
            <pc:docMk/>
            <pc:sldMk cId="696232578" sldId="354"/>
            <ac:picMk id="12" creationId="{00000000-0000-0000-0000-000000000000}"/>
          </ac:picMkLst>
        </pc:picChg>
      </pc:sldChg>
      <pc:sldChg chg="modSp mod">
        <pc:chgData name="Lakshmi Prathyusha" userId="8887f9b2a141c5a7" providerId="LiveId" clId="{F17788ED-2600-4485-94E0-CD147314066E}" dt="2023-06-03T06:34:59.749" v="349" actId="20577"/>
        <pc:sldMkLst>
          <pc:docMk/>
          <pc:sldMk cId="3981471960" sldId="355"/>
        </pc:sldMkLst>
        <pc:spChg chg="mod">
          <ac:chgData name="Lakshmi Prathyusha" userId="8887f9b2a141c5a7" providerId="LiveId" clId="{F17788ED-2600-4485-94E0-CD147314066E}" dt="2023-06-03T06:34:59.749" v="349" actId="20577"/>
          <ac:spMkLst>
            <pc:docMk/>
            <pc:sldMk cId="3981471960" sldId="355"/>
            <ac:spMk id="2" creationId="{00000000-0000-0000-0000-000000000000}"/>
          </ac:spMkLst>
        </pc:spChg>
      </pc:sldChg>
      <pc:sldChg chg="delSp modSp mod modClrScheme chgLayout">
        <pc:chgData name="Lakshmi Prathyusha" userId="8887f9b2a141c5a7" providerId="LiveId" clId="{F17788ED-2600-4485-94E0-CD147314066E}" dt="2023-06-03T06:34:13.654" v="342" actId="700"/>
        <pc:sldMkLst>
          <pc:docMk/>
          <pc:sldMk cId="2687675130" sldId="356"/>
        </pc:sldMkLst>
        <pc:spChg chg="del">
          <ac:chgData name="Lakshmi Prathyusha" userId="8887f9b2a141c5a7" providerId="LiveId" clId="{F17788ED-2600-4485-94E0-CD147314066E}" dt="2023-06-03T05:50:23.241" v="73" actId="21"/>
          <ac:spMkLst>
            <pc:docMk/>
            <pc:sldMk cId="2687675130" sldId="356"/>
            <ac:spMk id="2" creationId="{00000000-0000-0000-0000-000000000000}"/>
          </ac:spMkLst>
        </pc:spChg>
        <pc:spChg chg="mod ord">
          <ac:chgData name="Lakshmi Prathyusha" userId="8887f9b2a141c5a7" providerId="LiveId" clId="{F17788ED-2600-4485-94E0-CD147314066E}" dt="2023-06-03T06:34:13.654" v="342" actId="700"/>
          <ac:spMkLst>
            <pc:docMk/>
            <pc:sldMk cId="2687675130" sldId="356"/>
            <ac:spMk id="4" creationId="{2B1A51AF-6E0E-57DF-701C-2D3AC8C5C627}"/>
          </ac:spMkLst>
        </pc:spChg>
        <pc:spChg chg="mod ord">
          <ac:chgData name="Lakshmi Prathyusha" userId="8887f9b2a141c5a7" providerId="LiveId" clId="{F17788ED-2600-4485-94E0-CD147314066E}" dt="2023-06-03T06:34:13.654" v="342" actId="700"/>
          <ac:spMkLst>
            <pc:docMk/>
            <pc:sldMk cId="2687675130" sldId="356"/>
            <ac:spMk id="5" creationId="{C33A7C18-E996-EAEB-2CA6-76A2A05568F8}"/>
          </ac:spMkLst>
        </pc:spChg>
        <pc:spChg chg="del">
          <ac:chgData name="Lakshmi Prathyusha" userId="8887f9b2a141c5a7" providerId="LiveId" clId="{F17788ED-2600-4485-94E0-CD147314066E}" dt="2023-06-03T05:50:28.462" v="74" actId="21"/>
          <ac:spMkLst>
            <pc:docMk/>
            <pc:sldMk cId="2687675130" sldId="356"/>
            <ac:spMk id="7" creationId="{B05873EF-C7D5-EC6F-3139-1DB0C678E65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93713228-F1E2-47A1-9E68-377903141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C1E9453-B04A-453D-9769-EBBDB9D34577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D9130A-C0DA-46A0-B659-319E74A367A7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3CE07EEF-A86F-4439-9A93-A2A576EFB7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7506DC5-AEF4-42E5-9500-0AD5ADD2A041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EDC2B8B8-B5E4-4D70-BDF5-0FF1097950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2B6E88-95B1-4496-9372-59EB4340AC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75654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50653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12321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85962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8853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41942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F2E0337-4C2B-4E99-BE01-863C042D6134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81BC15-4B2E-4561-B245-5F57230343F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16B4D39-741C-4340-93E2-BB3C73422A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1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31391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449ABDC-20B2-4693-80BE-366F6BEEF800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97FFDE-366A-4503-AD28-B0C4D462DA38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961271CB-31A9-425F-BDC8-B5E3AC3240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5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8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17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42B0DB6-F5C7-45FB-8CF3-31B45F9C2DAC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66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5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665" r:id="rId14"/>
    <p:sldLayoutId id="2147483660" r:id="rId15"/>
    <p:sldLayoutId id="2147483661" r:id="rId16"/>
    <p:sldLayoutId id="2147483666" r:id="rId17"/>
    <p:sldLayoutId id="2147483653" r:id="rId18"/>
    <p:sldLayoutId id="2147483652" r:id="rId19"/>
    <p:sldLayoutId id="2147483654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37923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f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streamlit.io/" TargetMode="External"/><Relationship Id="rId3" Type="http://schemas.openxmlformats.org/officeDocument/2006/relationships/hyperlink" Target="https://www.analyticsvidhya.com/" TargetMode="External"/><Relationship Id="rId7" Type="http://schemas.openxmlformats.org/officeDocument/2006/relationships/hyperlink" Target="https://keras.io/" TargetMode="External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nsorflow.org/" TargetMode="External"/><Relationship Id="rId5" Type="http://schemas.openxmlformats.org/officeDocument/2006/relationships/hyperlink" Target="https://www.geeksforgeeks.org/" TargetMode="External"/><Relationship Id="rId4" Type="http://schemas.openxmlformats.org/officeDocument/2006/relationships/hyperlink" Target="https://towardsdatascience.com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2000" y="1819275"/>
            <a:ext cx="6693408" cy="2026741"/>
          </a:xfrm>
        </p:spPr>
        <p:txBody>
          <a:bodyPr>
            <a:normAutofit fontScale="90000"/>
          </a:bodyPr>
          <a:lstStyle/>
          <a:p>
            <a:r>
              <a:rPr lang="en-IN">
                <a:solidFill>
                  <a:srgbClr val="73292A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Plant Disease Classification</a:t>
            </a:r>
            <a:endParaRPr lang="en-US" dirty="0">
              <a:solidFill>
                <a:srgbClr val="73292A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D8DCF1-A6FA-464B-9D58-2D95DEE18A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1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390280" cy="74009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2C51F0-0C59-49B0-960F-B6536CA34E63}"/>
              </a:ext>
            </a:extLst>
          </p:cNvPr>
          <p:cNvSpPr txBox="1"/>
          <p:nvPr/>
        </p:nvSpPr>
        <p:spPr>
          <a:xfrm>
            <a:off x="4105834" y="1716740"/>
            <a:ext cx="33976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Plant Disease Detection</a:t>
            </a:r>
            <a:endParaRPr lang="en-IN" sz="8000" dirty="0">
              <a:solidFill>
                <a:schemeClr val="accent2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A51AF-6E0E-57DF-701C-2D3AC8C5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A7C18-E996-EAEB-2CA6-76A2A055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2A6F5E-E957-D467-D178-0DD76E1C5868}"/>
              </a:ext>
            </a:extLst>
          </p:cNvPr>
          <p:cNvSpPr txBox="1"/>
          <p:nvPr/>
        </p:nvSpPr>
        <p:spPr>
          <a:xfrm>
            <a:off x="4058720" y="501649"/>
            <a:ext cx="4413768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+mj-lt"/>
              </a:rPr>
              <a:t>Image Enhancement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5300" y="1549400"/>
            <a:ext cx="85979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1600" dirty="0">
              <a:solidFill>
                <a:srgbClr val="202124"/>
              </a:solidFill>
              <a:highlight>
                <a:srgbClr val="FFFFFF"/>
              </a:highlight>
              <a:latin typeface="Arial"/>
              <a:ea typeface="Times New Roman"/>
              <a:cs typeface="Arial"/>
              <a:sym typeface="Arial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  <a:latin typeface="Arial"/>
                <a:ea typeface="Times New Roman"/>
                <a:cs typeface="Arial"/>
                <a:sym typeface="Arial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mage enhancement is the process of adjusting digital images so that the results are more suitable for display or further image analysis.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you can remove noise, sharpen or brighten an image, making it easier to identify key features.</a:t>
            </a:r>
          </a:p>
          <a:p>
            <a:endParaRPr lang="en-US"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final_mask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mask +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disease_mask</a:t>
            </a:r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final_result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cv2.bitwise_and(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img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img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mask=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final_mask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plt.figure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figsize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=(10,10))</a:t>
            </a:r>
          </a:p>
          <a:p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plt.subplot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(1, 2, 1)</a:t>
            </a:r>
          </a:p>
          <a:p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plt.imshow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final_mask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cmap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="gray")</a:t>
            </a:r>
          </a:p>
          <a:p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plt.subplot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(1, 2, 2)</a:t>
            </a:r>
          </a:p>
          <a:p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plt.imshow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final_result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plt.show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66211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A51AF-6E0E-57DF-701C-2D3AC8C5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A7C18-E996-EAEB-2CA6-76A2A055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873EF-C7D5-EC6F-3139-1DB0C678E65B}"/>
              </a:ext>
            </a:extLst>
          </p:cNvPr>
          <p:cNvSpPr txBox="1"/>
          <p:nvPr/>
        </p:nvSpPr>
        <p:spPr>
          <a:xfrm>
            <a:off x="4116647" y="213815"/>
            <a:ext cx="3958706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+mj-lt"/>
              </a:rPr>
              <a:t>Image Restoration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78000" y="1231900"/>
            <a:ext cx="863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Image restoration is the process of recovering an image from degraded version – usually a blurred and noisy image.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  <a:endParaRPr lang="en-IN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521" y="2844781"/>
            <a:ext cx="5244504" cy="257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47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A51AF-6E0E-57DF-701C-2D3AC8C5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A7C18-E996-EAEB-2CA6-76A2A055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873EF-C7D5-EC6F-3139-1DB0C678E65B}"/>
              </a:ext>
            </a:extLst>
          </p:cNvPr>
          <p:cNvSpPr txBox="1"/>
          <p:nvPr/>
        </p:nvSpPr>
        <p:spPr>
          <a:xfrm>
            <a:off x="2971800" y="213815"/>
            <a:ext cx="5448300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+mj-lt"/>
              </a:rPr>
              <a:t>Colour Image processing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91079" y="1302551"/>
            <a:ext cx="9302376" cy="450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400" dirty="0">
                <a:solidFill>
                  <a:srgbClr val="202124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In colour image processing,  </a:t>
            </a:r>
            <a:r>
              <a:rPr lang="en-IN" sz="1400" b="1" dirty="0">
                <a:solidFill>
                  <a:srgbClr val="202124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colour space </a:t>
            </a:r>
            <a:r>
              <a:rPr lang="en-IN" sz="1400" dirty="0">
                <a:solidFill>
                  <a:srgbClr val="202124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uses a three-dimensional coordinate system. </a:t>
            </a:r>
            <a:r>
              <a:rPr lang="en-IN" sz="1400" dirty="0">
                <a:solidFill>
                  <a:srgbClr val="2E2E2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RGB is the default colour space.</a:t>
            </a:r>
          </a:p>
          <a:p>
            <a:pPr lvl="0">
              <a:lnSpc>
                <a:spcPct val="135714"/>
              </a:lnSpc>
              <a:spcBef>
                <a:spcPts val="1200"/>
              </a:spcBef>
            </a:pPr>
            <a:endParaRPr lang="en-IN" sz="1200" dirty="0">
              <a:solidFill>
                <a:srgbClr val="008000"/>
              </a:solidFill>
              <a:latin typeface="Calibri" panose="020F0502020204030204" pitchFamily="34" charset="0"/>
              <a:ea typeface="Courier New"/>
              <a:cs typeface="Calibri" panose="020F0502020204030204" pitchFamily="34" charset="0"/>
              <a:sym typeface="Courier New"/>
            </a:endParaRPr>
          </a:p>
          <a:p>
            <a:pPr lvl="0">
              <a:lnSpc>
                <a:spcPct val="135714"/>
              </a:lnSpc>
              <a:spcBef>
                <a:spcPts val="1200"/>
              </a:spcBef>
            </a:pPr>
            <a:r>
              <a:rPr lang="en-IN" sz="1200" dirty="0">
                <a:solidFill>
                  <a:srgbClr val="008000"/>
                </a:solid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#</a:t>
            </a:r>
            <a:r>
              <a:rPr lang="en-IN" sz="1200" dirty="0">
                <a:solidFill>
                  <a:srgbClr val="008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lets change the </a:t>
            </a:r>
            <a:r>
              <a:rPr lang="en-IN" sz="1200" dirty="0" err="1">
                <a:solidFill>
                  <a:srgbClr val="008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color</a:t>
            </a:r>
            <a:r>
              <a:rPr lang="en-IN" sz="1200" dirty="0">
                <a:solidFill>
                  <a:srgbClr val="008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from BGR to RGB</a:t>
            </a:r>
          </a:p>
          <a:p>
            <a:pPr lvl="0">
              <a:lnSpc>
                <a:spcPct val="135714"/>
              </a:lnSpc>
            </a:pPr>
            <a:r>
              <a:rPr lang="en-IN" sz="1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img</a:t>
            </a:r>
            <a:r>
              <a:rPr lang="en-IN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= cv2.imread(</a:t>
            </a:r>
            <a:r>
              <a:rPr lang="en-IN" sz="1200" dirty="0">
                <a:solidFill>
                  <a:srgbClr val="A3151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'/content/new plant diseases dataset(augmented)/data/train/</a:t>
            </a:r>
            <a:r>
              <a:rPr lang="en-IN" sz="1200" dirty="0" err="1">
                <a:solidFill>
                  <a:srgbClr val="A3151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Apple___healthy</a:t>
            </a:r>
            <a:r>
              <a:rPr lang="en-IN" sz="1200" dirty="0">
                <a:solidFill>
                  <a:srgbClr val="A3151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/03d420e7-42a1-41d8-9600-16d577043c64___RS_HL 5738.JPG'</a:t>
            </a:r>
            <a:r>
              <a:rPr lang="en-IN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)</a:t>
            </a:r>
          </a:p>
          <a:p>
            <a:pPr lvl="0">
              <a:lnSpc>
                <a:spcPct val="135714"/>
              </a:lnSpc>
            </a:pPr>
            <a:r>
              <a:rPr lang="en-IN" sz="1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plt.subplot</a:t>
            </a:r>
            <a:r>
              <a:rPr lang="en-IN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(</a:t>
            </a:r>
            <a:r>
              <a:rPr lang="en-IN" sz="1200" dirty="0">
                <a:solidFill>
                  <a:srgbClr val="09885A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1</a:t>
            </a:r>
            <a:r>
              <a:rPr lang="en-IN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,</a:t>
            </a:r>
            <a:r>
              <a:rPr lang="en-IN" sz="1200" dirty="0">
                <a:solidFill>
                  <a:srgbClr val="09885A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2</a:t>
            </a:r>
            <a:r>
              <a:rPr lang="en-IN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,</a:t>
            </a:r>
            <a:r>
              <a:rPr lang="en-IN" sz="1200" dirty="0">
                <a:solidFill>
                  <a:srgbClr val="09885A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1</a:t>
            </a:r>
            <a:r>
              <a:rPr lang="en-IN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)</a:t>
            </a:r>
          </a:p>
          <a:p>
            <a:pPr lvl="0">
              <a:lnSpc>
                <a:spcPct val="135714"/>
              </a:lnSpc>
            </a:pPr>
            <a:r>
              <a:rPr lang="en-IN" sz="1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plt.imshow</a:t>
            </a:r>
            <a:r>
              <a:rPr lang="en-IN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(</a:t>
            </a:r>
            <a:r>
              <a:rPr lang="en-IN" sz="1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img</a:t>
            </a:r>
            <a:r>
              <a:rPr lang="en-IN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)</a:t>
            </a:r>
          </a:p>
          <a:p>
            <a:pPr lvl="0">
              <a:lnSpc>
                <a:spcPct val="135714"/>
              </a:lnSpc>
            </a:pPr>
            <a:r>
              <a:rPr lang="en-IN" sz="1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plt.subplot</a:t>
            </a:r>
            <a:r>
              <a:rPr lang="en-IN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(</a:t>
            </a:r>
            <a:r>
              <a:rPr lang="en-IN" sz="1200" dirty="0">
                <a:solidFill>
                  <a:srgbClr val="09885A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1</a:t>
            </a:r>
            <a:r>
              <a:rPr lang="en-IN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, </a:t>
            </a:r>
            <a:r>
              <a:rPr lang="en-IN" sz="1200" dirty="0">
                <a:solidFill>
                  <a:srgbClr val="09885A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2</a:t>
            </a:r>
            <a:r>
              <a:rPr lang="en-IN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, </a:t>
            </a:r>
            <a:r>
              <a:rPr lang="en-IN" sz="1200" dirty="0">
                <a:solidFill>
                  <a:srgbClr val="09885A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2</a:t>
            </a:r>
            <a:r>
              <a:rPr lang="en-IN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)</a:t>
            </a:r>
          </a:p>
          <a:p>
            <a:pPr lvl="0">
              <a:lnSpc>
                <a:spcPct val="135714"/>
              </a:lnSpc>
            </a:pPr>
            <a:r>
              <a:rPr lang="en-IN" sz="1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img</a:t>
            </a:r>
            <a:r>
              <a:rPr lang="en-IN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= cv2.cvtColor(</a:t>
            </a:r>
            <a:r>
              <a:rPr lang="en-IN" sz="1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img</a:t>
            </a:r>
            <a:r>
              <a:rPr lang="en-IN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, cv2.COLOR_BGR2RGB)</a:t>
            </a:r>
          </a:p>
          <a:p>
            <a:pPr lvl="0">
              <a:lnSpc>
                <a:spcPct val="135714"/>
              </a:lnSpc>
            </a:pPr>
            <a:r>
              <a:rPr lang="en-IN" sz="1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plt.imshow</a:t>
            </a:r>
            <a:r>
              <a:rPr lang="en-IN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(</a:t>
            </a:r>
            <a:r>
              <a:rPr lang="en-IN" sz="1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img</a:t>
            </a:r>
            <a:r>
              <a:rPr lang="en-IN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)</a:t>
            </a:r>
          </a:p>
          <a:p>
            <a:pPr lvl="0">
              <a:lnSpc>
                <a:spcPct val="135714"/>
              </a:lnSpc>
            </a:pPr>
            <a:r>
              <a:rPr lang="en-IN" sz="1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plt.show</a:t>
            </a:r>
            <a:r>
              <a:rPr lang="en-IN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()</a:t>
            </a:r>
          </a:p>
          <a:p>
            <a:pPr lvl="0">
              <a:lnSpc>
                <a:spcPct val="135714"/>
              </a:lnSpc>
            </a:pPr>
            <a:r>
              <a:rPr lang="en-IN" sz="1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hsv_img</a:t>
            </a:r>
            <a:r>
              <a:rPr lang="en-IN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= cv2.cvtColor(</a:t>
            </a:r>
            <a:r>
              <a:rPr lang="en-IN" sz="1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img</a:t>
            </a:r>
            <a:r>
              <a:rPr lang="en-IN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, cv2.COLOR_RGB2HSV)</a:t>
            </a:r>
          </a:p>
          <a:p>
            <a:pPr lvl="0">
              <a:lnSpc>
                <a:spcPct val="135714"/>
              </a:lnSpc>
            </a:pPr>
            <a:r>
              <a:rPr lang="en-IN" sz="1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gray_image</a:t>
            </a:r>
            <a:r>
              <a:rPr lang="en-IN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= cv2.cvtColor(img,cv2.COLOR_BGR2GRAY)</a:t>
            </a:r>
          </a:p>
          <a:p>
            <a:pPr lvl="0">
              <a:lnSpc>
                <a:spcPct val="135714"/>
              </a:lnSpc>
            </a:pPr>
            <a:r>
              <a:rPr lang="en-IN" sz="1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sketch_image</a:t>
            </a:r>
            <a:r>
              <a:rPr lang="en-IN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=cv2.divide(</a:t>
            </a:r>
            <a:r>
              <a:rPr lang="en-IN" sz="1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gray_image,inverted_image</a:t>
            </a:r>
            <a:r>
              <a:rPr lang="en-IN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, scale=</a:t>
            </a:r>
            <a:r>
              <a:rPr lang="en-IN" sz="1200" dirty="0">
                <a:solidFill>
                  <a:srgbClr val="09885A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256.0</a:t>
            </a:r>
            <a:r>
              <a:rPr lang="en-IN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)</a:t>
            </a:r>
          </a:p>
          <a:p>
            <a:pPr lvl="0">
              <a:lnSpc>
                <a:spcPct val="135714"/>
              </a:lnSpc>
            </a:pPr>
            <a:r>
              <a:rPr lang="en-IN" sz="1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pencil_sketch</a:t>
            </a:r>
            <a:r>
              <a:rPr lang="en-IN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=cv2.cvtColor(</a:t>
            </a:r>
            <a:r>
              <a:rPr lang="en-IN" sz="1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sketch_image</a:t>
            </a:r>
            <a:r>
              <a:rPr lang="en-IN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, cv2.COLOR_BGR2RGB)</a:t>
            </a:r>
          </a:p>
          <a:p>
            <a:endParaRPr lang="en-US" sz="1200" dirty="0"/>
          </a:p>
          <a:p>
            <a:r>
              <a:rPr lang="en-US" sz="1200" dirty="0"/>
              <a:t>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85558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A51AF-6E0E-57DF-701C-2D3AC8C5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A7C18-E996-EAEB-2CA6-76A2A055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1579" y="1793354"/>
            <a:ext cx="847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RGB2HSV: 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714500" y="1450058"/>
            <a:ext cx="863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/>
              <a:t> </a:t>
            </a:r>
            <a:endParaRPr lang="en-IN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288" y="1184771"/>
            <a:ext cx="2581667" cy="20621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90415" y="178645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RGB2GRAY: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4841" y="1184771"/>
            <a:ext cx="2601118" cy="20621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97097" y="4872337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RBG2SKETCH</a:t>
            </a:r>
            <a:endParaRPr lang="en-IN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029" y="3890375"/>
            <a:ext cx="2743583" cy="196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32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A51AF-6E0E-57DF-701C-2D3AC8C5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A7C18-E996-EAEB-2CA6-76A2A055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873EF-C7D5-EC6F-3139-1DB0C678E65B}"/>
              </a:ext>
            </a:extLst>
          </p:cNvPr>
          <p:cNvSpPr txBox="1"/>
          <p:nvPr/>
        </p:nvSpPr>
        <p:spPr>
          <a:xfrm>
            <a:off x="2971800" y="213815"/>
            <a:ext cx="5448300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+mj-lt"/>
              </a:rPr>
              <a:t> Image Segmentation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93855" y="1242467"/>
            <a:ext cx="896242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9292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Image segmentation helps in reducing the complexity of the image to make further processing or analysis of the image simpler.</a:t>
            </a:r>
          </a:p>
          <a:p>
            <a:pPr lvl="0">
              <a:spcBef>
                <a:spcPts val="1200"/>
              </a:spcBef>
            </a:pPr>
            <a:endParaRPr lang="en-US" sz="2400" dirty="0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1200"/>
              </a:spcBef>
            </a:pPr>
            <a:r>
              <a:rPr lang="en-US" sz="2400" dirty="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Image Segmentation:</a:t>
            </a:r>
          </a:p>
          <a:p>
            <a:pPr marL="457200" lvl="0" indent="-323850">
              <a:spcBef>
                <a:spcPts val="1200"/>
              </a:spcBef>
              <a:buClr>
                <a:srgbClr val="292929"/>
              </a:buClr>
              <a:buSzPts val="1500"/>
              <a:buFont typeface="Times New Roman"/>
              <a:buChar char="●"/>
            </a:pPr>
            <a:r>
              <a:rPr lang="en-US" dirty="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Segmentation using edge detection</a:t>
            </a:r>
          </a:p>
          <a:p>
            <a:pPr marL="457200" lvl="0" indent="-323850">
              <a:buClr>
                <a:srgbClr val="292929"/>
              </a:buClr>
              <a:buSzPts val="1500"/>
              <a:buFont typeface="Times New Roman"/>
              <a:buChar char="●"/>
            </a:pPr>
            <a:r>
              <a:rPr lang="en-US" dirty="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Segmentation using K means</a:t>
            </a:r>
          </a:p>
          <a:p>
            <a:pPr marL="457200" lvl="0" indent="-323850">
              <a:buClr>
                <a:srgbClr val="292929"/>
              </a:buClr>
              <a:buSzPts val="1500"/>
              <a:buFont typeface="Times New Roman"/>
              <a:buChar char="●"/>
            </a:pPr>
            <a:r>
              <a:rPr lang="en-US" dirty="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Segmentation using Contour Detection</a:t>
            </a:r>
          </a:p>
          <a:p>
            <a:pPr marL="457200" lvl="0" indent="-323850">
              <a:buClr>
                <a:srgbClr val="292929"/>
              </a:buClr>
              <a:buSzPts val="1500"/>
              <a:buFont typeface="Times New Roman"/>
              <a:buChar char="●"/>
            </a:pPr>
            <a:r>
              <a:rPr lang="en-US" dirty="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Segmentation using Color Masking</a:t>
            </a:r>
          </a:p>
          <a:p>
            <a:endParaRPr lang="en-US" dirty="0"/>
          </a:p>
          <a:p>
            <a:r>
              <a:rPr lang="en-US" sz="1200" dirty="0"/>
              <a:t>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981471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A51AF-6E0E-57DF-701C-2D3AC8C5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A7C18-E996-EAEB-2CA6-76A2A055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753" y="2511266"/>
            <a:ext cx="2429214" cy="24101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997" y="2492213"/>
            <a:ext cx="2353003" cy="24292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243" y="2511266"/>
            <a:ext cx="2191056" cy="24292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5542" y="2511266"/>
            <a:ext cx="2495898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75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028" y="1836195"/>
            <a:ext cx="8695944" cy="3287133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dirty="0">
                <a:effectLst/>
                <a:latin typeface="Arial" panose="020B0604020202020204" pitchFamily="34" charset="0"/>
              </a:rPr>
              <a:t>Step 1:</a:t>
            </a:r>
            <a:r>
              <a:rPr lang="en-US" dirty="0">
                <a:effectLst/>
                <a:latin typeface="Arial" panose="020B0604020202020204" pitchFamily="34" charset="0"/>
              </a:rPr>
              <a:t>  Start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</a:rPr>
              <a:t>Step 2:</a:t>
            </a:r>
            <a:r>
              <a:rPr lang="en-US" dirty="0">
                <a:latin typeface="Arial" panose="020B0604020202020204" pitchFamily="34" charset="0"/>
              </a:rPr>
              <a:t> Prepare Dataset (healthy/Unhealthy)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</a:rPr>
              <a:t>Step 3:</a:t>
            </a:r>
            <a:r>
              <a:rPr lang="en-US" dirty="0">
                <a:latin typeface="Arial" panose="020B0604020202020204" pitchFamily="34" charset="0"/>
              </a:rPr>
              <a:t> Preprocessing – Normalization ( size of 64 * 64 )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dirty="0">
                <a:effectLst/>
                <a:latin typeface="Arial" panose="020B0604020202020204" pitchFamily="34" charset="0"/>
              </a:rPr>
              <a:t>Step 4:</a:t>
            </a:r>
            <a:r>
              <a:rPr lang="en-US" dirty="0">
                <a:effectLst/>
                <a:latin typeface="Arial" panose="020B0604020202020204" pitchFamily="34" charset="0"/>
              </a:rPr>
              <a:t> Tra</a:t>
            </a:r>
            <a:r>
              <a:rPr lang="en-US" dirty="0">
                <a:latin typeface="Arial" panose="020B0604020202020204" pitchFamily="34" charset="0"/>
              </a:rPr>
              <a:t>in CNN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dirty="0">
                <a:effectLst/>
                <a:latin typeface="Arial" panose="020B0604020202020204" pitchFamily="34" charset="0"/>
              </a:rPr>
              <a:t>Step 5:</a:t>
            </a:r>
            <a:r>
              <a:rPr lang="en-US" dirty="0">
                <a:effectLst/>
                <a:latin typeface="Arial" panose="020B0604020202020204" pitchFamily="34" charset="0"/>
              </a:rPr>
              <a:t> Real Image from camera/pc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</a:rPr>
              <a:t>Step 6:</a:t>
            </a:r>
            <a:r>
              <a:rPr lang="en-US" dirty="0">
                <a:latin typeface="Arial" panose="020B0604020202020204" pitchFamily="34" charset="0"/>
              </a:rPr>
              <a:t> Preprocessing (size = 64*64)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dirty="0">
                <a:effectLst/>
                <a:latin typeface="Arial" panose="020B0604020202020204" pitchFamily="34" charset="0"/>
              </a:rPr>
              <a:t>Step 7: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</a:rPr>
              <a:t>Test Network 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effectLst/>
                <a:latin typeface="Arial" panose="020B0604020202020204" pitchFamily="34" charset="0"/>
              </a:rPr>
              <a:t>Plant Disease Classification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20744-D26E-2F1D-D888-6A38F00BDABE}"/>
              </a:ext>
            </a:extLst>
          </p:cNvPr>
          <p:cNvSpPr txBox="1"/>
          <p:nvPr/>
        </p:nvSpPr>
        <p:spPr>
          <a:xfrm>
            <a:off x="2763583" y="948608"/>
            <a:ext cx="6664833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+mj-lt"/>
              </a:rPr>
              <a:t>Training and Testing Algorithm</a:t>
            </a:r>
          </a:p>
        </p:txBody>
      </p:sp>
    </p:spTree>
    <p:extLst>
      <p:ext uri="{BB962C8B-B14F-4D97-AF65-F5344CB8AC3E}">
        <p14:creationId xmlns:p14="http://schemas.microsoft.com/office/powerpoint/2010/main" val="2181732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592" y="1961701"/>
            <a:ext cx="8695944" cy="3287133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dirty="0">
                <a:effectLst/>
                <a:latin typeface="Arial" panose="020B0604020202020204" pitchFamily="34" charset="0"/>
              </a:rPr>
              <a:t>Step 8:</a:t>
            </a:r>
            <a:r>
              <a:rPr lang="en-US" dirty="0">
                <a:effectLst/>
                <a:latin typeface="Arial" panose="020B0604020202020204" pitchFamily="34" charset="0"/>
              </a:rPr>
              <a:t> if the probability of healthy &gt; probability of unhealthy </a:t>
            </a:r>
          </a:p>
          <a:p>
            <a:pPr algn="just"/>
            <a:r>
              <a:rPr lang="en-US" dirty="0">
                <a:effectLst/>
                <a:latin typeface="Arial" panose="020B0604020202020204" pitchFamily="34" charset="0"/>
              </a:rPr>
              <a:t>Display Healthy Image </a:t>
            </a:r>
          </a:p>
          <a:p>
            <a:pPr algn="just"/>
            <a:r>
              <a:rPr lang="en-US" dirty="0">
                <a:effectLst/>
                <a:latin typeface="Arial" panose="020B0604020202020204" pitchFamily="34" charset="0"/>
              </a:rPr>
              <a:t>otherwise Display an Unhealthy image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dirty="0">
                <a:effectLst/>
                <a:latin typeface="Arial" panose="020B0604020202020204" pitchFamily="34" charset="0"/>
              </a:rPr>
              <a:t>Step </a:t>
            </a:r>
            <a:r>
              <a:rPr lang="en-US" b="1" dirty="0">
                <a:latin typeface="Arial" panose="020B0604020202020204" pitchFamily="34" charset="0"/>
              </a:rPr>
              <a:t>9</a:t>
            </a:r>
            <a:r>
              <a:rPr lang="en-US" b="1" dirty="0">
                <a:effectLst/>
                <a:latin typeface="Arial" panose="020B0604020202020204" pitchFamily="34" charset="0"/>
              </a:rPr>
              <a:t>:</a:t>
            </a:r>
            <a:r>
              <a:rPr lang="en-US" dirty="0">
                <a:effectLst/>
                <a:latin typeface="Arial" panose="020B0604020202020204" pitchFamily="34" charset="0"/>
              </a:rPr>
              <a:t> Go to Step 4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dirty="0">
                <a:effectLst/>
                <a:latin typeface="Arial" panose="020B0604020202020204" pitchFamily="34" charset="0"/>
              </a:rPr>
              <a:t>Step 10:</a:t>
            </a:r>
            <a:r>
              <a:rPr lang="en-US" dirty="0">
                <a:effectLst/>
                <a:latin typeface="Arial" panose="020B0604020202020204" pitchFamily="34" charset="0"/>
              </a:rPr>
              <a:t> End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effectLst/>
                <a:latin typeface="Arial" panose="020B0604020202020204" pitchFamily="34" charset="0"/>
              </a:rPr>
              <a:t>Plant Disease Classification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39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028" y="1836195"/>
            <a:ext cx="8695944" cy="3287133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dirty="0">
                <a:effectLst/>
                <a:latin typeface="Arial" panose="020B0604020202020204" pitchFamily="34" charset="0"/>
              </a:rPr>
              <a:t>Image Recognition</a:t>
            </a:r>
            <a:r>
              <a:rPr lang="en-US" dirty="0">
                <a:effectLst/>
                <a:latin typeface="Arial" panose="020B0604020202020204" pitchFamily="34" charset="0"/>
              </a:rPr>
              <a:t>:-. Image rearrangement in a machine-learning environment Software's capacity to recognize things, locations, people, text, and actions in images is known as machine vision.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dirty="0">
                <a:effectLst/>
                <a:latin typeface="Arial" panose="020B0604020202020204" pitchFamily="34" charset="0"/>
              </a:rPr>
              <a:t>Classification</a:t>
            </a:r>
            <a:r>
              <a:rPr lang="en-US" dirty="0">
                <a:effectLst/>
                <a:latin typeface="Arial" panose="020B0604020202020204" pitchFamily="34" charset="0"/>
              </a:rPr>
              <a:t>: It offers a precision of roughly 93% for the accurate and automatic diagnosis of leaf diseases.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dirty="0">
                <a:effectLst/>
                <a:latin typeface="Arial" panose="020B0604020202020204" pitchFamily="34" charset="0"/>
              </a:rPr>
              <a:t>Prediction</a:t>
            </a:r>
            <a:r>
              <a:rPr lang="en-US" dirty="0">
                <a:effectLst/>
                <a:latin typeface="Arial" panose="020B0604020202020204" pitchFamily="34" charset="0"/>
              </a:rPr>
              <a:t>:- The camera and app that make expert forecasts.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dirty="0">
                <a:effectLst/>
                <a:latin typeface="Arial" panose="020B0604020202020204" pitchFamily="34" charset="0"/>
              </a:rPr>
              <a:t>Extraction</a:t>
            </a:r>
            <a:r>
              <a:rPr lang="en-US" dirty="0">
                <a:effectLst/>
                <a:latin typeface="Arial" panose="020B0604020202020204" pitchFamily="34" charset="0"/>
              </a:rPr>
              <a:t>:- Techniques for extracting medicinal herbs The separation of the plant's medicinally effective parts is referred to as extraction.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Arial" panose="020B0604020202020204" pitchFamily="34" charset="0"/>
              </a:rPr>
              <a:t>Prediction of plant diseases and advice on fertilization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effectLst/>
                <a:latin typeface="Arial" panose="020B0604020202020204" pitchFamily="34" charset="0"/>
              </a:rPr>
              <a:t>Plant Disease Classification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3C46D4-0A9C-C97D-C999-E8702E257137}"/>
              </a:ext>
            </a:extLst>
          </p:cNvPr>
          <p:cNvSpPr txBox="1"/>
          <p:nvPr/>
        </p:nvSpPr>
        <p:spPr>
          <a:xfrm>
            <a:off x="4727972" y="766529"/>
            <a:ext cx="2736056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+mj-lt"/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4039210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028" y="1836195"/>
            <a:ext cx="8695944" cy="3287133"/>
          </a:xfrm>
        </p:spPr>
        <p:txBody>
          <a:bodyPr>
            <a:normAutofit fontScale="70000" lnSpcReduction="20000"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Arial" panose="020B0604020202020204" pitchFamily="34" charset="0"/>
              </a:rPr>
              <a:t>Described a deep convolutional neural network model to identify plant foliar diseases.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Arial" panose="020B0604020202020204" pitchFamily="34" charset="0"/>
              </a:rPr>
              <a:t>80,000+ photos were used for training and validation.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</a:rPr>
              <a:t>shown</a:t>
            </a:r>
            <a:r>
              <a:rPr lang="en-US" dirty="0">
                <a:effectLst/>
                <a:latin typeface="Arial" panose="020B0604020202020204" pitchFamily="34" charset="0"/>
              </a:rPr>
              <a:t> that the model can be used to predict a wide range of plant disease types..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Arial" panose="020B0604020202020204" pitchFamily="34" charset="0"/>
              </a:rPr>
              <a:t>The suggested method might be adopted in the future by including more services like neighboring public stores and a pesticide price list. open market nearby, among other things.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Arial" panose="020B0604020202020204" pitchFamily="34" charset="0"/>
              </a:rPr>
              <a:t>Also, the suggested system might be accessible via an application.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Arial" panose="020B0604020202020204" pitchFamily="34" charset="0"/>
              </a:rPr>
              <a:t>The given system uses resizing, thresholding, and Gaussian filtering for image preprocessing to segment the leaf area.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Arial" panose="020B0604020202020204" pitchFamily="34" charset="0"/>
              </a:rPr>
              <a:t> Then finally CNN classification technique is used to detect the type of plant disease.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effectLst/>
                <a:latin typeface="Arial" panose="020B0604020202020204" pitchFamily="34" charset="0"/>
              </a:rPr>
              <a:t>Plant Disease Classification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92B88A-E08A-5311-CCAC-8FBB9B963436}"/>
              </a:ext>
            </a:extLst>
          </p:cNvPr>
          <p:cNvSpPr txBox="1"/>
          <p:nvPr/>
        </p:nvSpPr>
        <p:spPr>
          <a:xfrm>
            <a:off x="5019770" y="603173"/>
            <a:ext cx="2152460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+mj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78487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531" y="493367"/>
            <a:ext cx="5657644" cy="6361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77"/>
                <a:cs typeface="Calibri Light"/>
              </a:rPr>
              <a:t>Outline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2212" y="329307"/>
            <a:ext cx="9038257" cy="309201"/>
          </a:xfrm>
        </p:spPr>
        <p:txBody>
          <a:bodyPr/>
          <a:lstStyle/>
          <a:p>
            <a:r>
              <a:rPr lang="en-IN" dirty="0">
                <a:effectLst/>
                <a:latin typeface="Arial" panose="020B0604020202020204" pitchFamily="34" charset="0"/>
              </a:rPr>
              <a:t>Plant Disease Classification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743075" y="1228165"/>
            <a:ext cx="10189845" cy="527321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Abstract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Problem Statement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Objectives and Constraints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About the Dataset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Technical Stack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Data Preprocessing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Training and Testing Algorithm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Applications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References</a:t>
            </a: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08EC537-05DD-41DB-A83C-7CB51AE5DF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25296" y="1426464"/>
            <a:ext cx="89154" cy="335661"/>
          </a:xfrm>
        </p:spPr>
        <p:txBody>
          <a:bodyPr>
            <a:normAutofit/>
          </a:bodyPr>
          <a:lstStyle/>
          <a:p>
            <a:endParaRPr lang="en-IN" sz="520" dirty="0"/>
          </a:p>
        </p:txBody>
      </p:sp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37260" y="7434481"/>
            <a:ext cx="386965" cy="84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405799"/>
          </a:xfrm>
        </p:spPr>
        <p:txBody>
          <a:bodyPr/>
          <a:lstStyle/>
          <a:p>
            <a:r>
              <a:rPr lang="en-IN" dirty="0">
                <a:effectLst/>
                <a:latin typeface="Arial" panose="020B0604020202020204" pitchFamily="34" charset="0"/>
              </a:rPr>
              <a:t>Plant Disease Classification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34644713-1652-AF38-E543-E16A487632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797496-85C4-8F7E-7C4C-5029351DD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728" y="2975080"/>
            <a:ext cx="7180731" cy="29416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E9B9A4-0EC7-4A67-AC29-19CAE42662FD}"/>
              </a:ext>
            </a:extLst>
          </p:cNvPr>
          <p:cNvSpPr txBox="1"/>
          <p:nvPr/>
        </p:nvSpPr>
        <p:spPr>
          <a:xfrm>
            <a:off x="1528482" y="1810870"/>
            <a:ext cx="8830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Step 1: User will upload a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Step 2: The CNN model will analyze the image and will classify the image into healthy or unhealthy category along with its disease name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45838D-B449-402F-85F9-7AE9672C3276}"/>
              </a:ext>
            </a:extLst>
          </p:cNvPr>
          <p:cNvSpPr txBox="1"/>
          <p:nvPr/>
        </p:nvSpPr>
        <p:spPr>
          <a:xfrm>
            <a:off x="2043953" y="798973"/>
            <a:ext cx="5683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AAD6FF"/>
                </a:highlight>
              </a:rPr>
              <a:t>USER INTERFACE</a:t>
            </a:r>
            <a:endParaRPr lang="en-IN" sz="2800" b="1" dirty="0">
              <a:highlight>
                <a:srgbClr val="AAD6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58805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028" y="1836195"/>
            <a:ext cx="8695944" cy="3287133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</a:rPr>
              <a:t>As</a:t>
            </a:r>
            <a:r>
              <a:rPr lang="en-US" dirty="0">
                <a:effectLst/>
                <a:latin typeface="Arial" panose="020B0604020202020204" pitchFamily="34" charset="0"/>
              </a:rPr>
              <a:t> disease forecasting is done </a:t>
            </a:r>
            <a:r>
              <a:rPr lang="en-US" dirty="0">
                <a:latin typeface="Arial" panose="020B0604020202020204" pitchFamily="34" charset="0"/>
              </a:rPr>
              <a:t>at early stage</a:t>
            </a:r>
            <a:r>
              <a:rPr lang="en-US" dirty="0">
                <a:effectLst/>
                <a:latin typeface="Arial" panose="020B0604020202020204" pitchFamily="34" charset="0"/>
              </a:rPr>
              <a:t>, then the necessary precautions can be taken to prevent crop loss.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Our model can detect the disease as soon as it start spreading on leaf.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Arial" panose="020B0604020202020204" pitchFamily="34" charset="0"/>
              </a:rPr>
              <a:t>Developing and training a CNN model from scratch is a difficult task. This model can also be used to detect and classify other plant diseases by simply training it with the appropriate datasets.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effectLst/>
                <a:latin typeface="Arial" panose="020B0604020202020204" pitchFamily="34" charset="0"/>
              </a:rPr>
              <a:t>Plant Disease Classification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92B88A-E08A-5311-CCAC-8FBB9B963436}"/>
              </a:ext>
            </a:extLst>
          </p:cNvPr>
          <p:cNvSpPr txBox="1"/>
          <p:nvPr/>
        </p:nvSpPr>
        <p:spPr>
          <a:xfrm>
            <a:off x="4633960" y="603173"/>
            <a:ext cx="2924080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+mj-lt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3810179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92B88A-E08A-5311-CCAC-8FBB9B963436}"/>
              </a:ext>
            </a:extLst>
          </p:cNvPr>
          <p:cNvSpPr txBox="1"/>
          <p:nvPr/>
        </p:nvSpPr>
        <p:spPr>
          <a:xfrm>
            <a:off x="4633960" y="603173"/>
            <a:ext cx="2924080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References</a:t>
            </a:r>
            <a:endParaRPr lang="en-IN" sz="40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8508" y="1562100"/>
            <a:ext cx="88011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hlinkClick r:id="rId2"/>
              </a:rPr>
              <a:t>https://www.kaggle.com/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hlinkClick r:id="rId3"/>
              </a:rPr>
              <a:t>https://www.analyticsvidhya.com/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hlinkClick r:id="rId4"/>
              </a:rPr>
              <a:t>https://towardsdatascience.com/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hlinkClick r:id="rId5"/>
              </a:rPr>
              <a:t>https://www.geeksforgeeks.org/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hlinkClick r:id="rId6"/>
              </a:rPr>
              <a:t>https://www.tensorflow.org/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hlinkClick r:id="rId7"/>
              </a:rPr>
              <a:t>https://keras.io/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hlinkClick r:id="rId8"/>
              </a:rPr>
              <a:t>https://docs.streamlit.io/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20968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6287" y="2937286"/>
            <a:ext cx="7107040" cy="983428"/>
          </a:xfrm>
        </p:spPr>
        <p:txBody>
          <a:bodyPr/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Thank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07DBD3-DE03-427F-A710-B3AF35437E80}"/>
              </a:ext>
            </a:extLst>
          </p:cNvPr>
          <p:cNvSpPr txBox="1"/>
          <p:nvPr/>
        </p:nvSpPr>
        <p:spPr>
          <a:xfrm>
            <a:off x="7180729" y="1455329"/>
            <a:ext cx="417755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VARUN PATIL</a:t>
            </a:r>
          </a:p>
          <a:p>
            <a:endParaRPr lang="en-US" sz="2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BHARATH KUMAR M.S</a:t>
            </a:r>
          </a:p>
          <a:p>
            <a:endParaRPr lang="en-US" sz="2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DEEKSHA REDDY</a:t>
            </a:r>
          </a:p>
          <a:p>
            <a:endParaRPr lang="en-US" sz="2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LAKSHMI PRATHYUSHA</a:t>
            </a:r>
            <a:endParaRPr lang="en-IN" sz="2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028" y="1836195"/>
            <a:ext cx="8695944" cy="328713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 project, we used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learning models to detect plant diseases in the agriculture sector. 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some training samples from the two groups, the automatic classifier CNN will be employed for this method of categorization. 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models are used to predict diseases from the images that are given by user or farmers.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This project aims to develop an optimal and more accurate method for detecting diseases of plants by analyzing leaf images.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effectLst/>
                <a:latin typeface="Arial" panose="020B0604020202020204" pitchFamily="34" charset="0"/>
              </a:rPr>
              <a:t>Plant Disease Classification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2D167C-7537-C620-55A4-5161ED8F2BCA}"/>
              </a:ext>
            </a:extLst>
          </p:cNvPr>
          <p:cNvSpPr txBox="1"/>
          <p:nvPr/>
        </p:nvSpPr>
        <p:spPr>
          <a:xfrm>
            <a:off x="5160168" y="714375"/>
            <a:ext cx="2657055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+mj-lt"/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197263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028" y="1836195"/>
            <a:ext cx="8695944" cy="3287133"/>
          </a:xfrm>
        </p:spPr>
        <p:txBody>
          <a:bodyPr>
            <a:normAutofit lnSpcReduction="10000"/>
          </a:bodyPr>
          <a:lstStyle/>
          <a:p>
            <a:pPr algn="l"/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Early detection and accurate diagnosis of plant diseases are crucial for effective disease management and prevention. </a:t>
            </a:r>
          </a:p>
          <a:p>
            <a:pPr marL="0" indent="0" algn="l">
              <a:buNone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This project aims to develop a plant disease detection system using deep learning techniques to help farmers and agricultural experts quickly and accurately identify plant diseases and take necessary actions to control them.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effectLst/>
                <a:latin typeface="Arial" panose="020B0604020202020204" pitchFamily="34" charset="0"/>
              </a:rPr>
              <a:t>Plant Disease Classification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3E49A7-8B8D-3868-D881-1C42B8AC5062}"/>
              </a:ext>
            </a:extLst>
          </p:cNvPr>
          <p:cNvSpPr txBox="1"/>
          <p:nvPr/>
        </p:nvSpPr>
        <p:spPr>
          <a:xfrm>
            <a:off x="3524367" y="638508"/>
            <a:ext cx="5143265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+mj-lt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028" y="1836195"/>
            <a:ext cx="8695944" cy="3287133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dirty="0">
                <a:effectLst/>
                <a:latin typeface="Arial" panose="020B0604020202020204" pitchFamily="34" charset="0"/>
              </a:rPr>
              <a:t>Objectives: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effectLst/>
                <a:latin typeface="Arial" panose="020B0604020202020204" pitchFamily="34" charset="0"/>
              </a:rPr>
              <a:t>To identify the relationships between the disease-causing organisms and their host plants in relation to the ecosystem as a whole.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T</a:t>
            </a:r>
            <a:r>
              <a:rPr lang="en-US" dirty="0">
                <a:effectLst/>
                <a:latin typeface="Arial" panose="020B0604020202020204" pitchFamily="34" charset="0"/>
              </a:rPr>
              <a:t>o put into practice a technique for illness prevention and offering management for lowering the losses/damages brought on by diseases.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effectLst/>
                <a:latin typeface="Arial" panose="020B0604020202020204" pitchFamily="34" charset="0"/>
              </a:rPr>
              <a:t>to recognize numerous plant diseases.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dirty="0">
                <a:effectLst/>
                <a:latin typeface="Arial" panose="020B0604020202020204" pitchFamily="34" charset="0"/>
              </a:rPr>
              <a:t>Constraints: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To detect disease from a large dataset or multiple plant species.</a:t>
            </a: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effectLst/>
                <a:latin typeface="Arial" panose="020B0604020202020204" pitchFamily="34" charset="0"/>
              </a:rPr>
              <a:t>Plant Disease Classification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2519C-2BC2-514A-F668-15FD1231CFF4}"/>
              </a:ext>
            </a:extLst>
          </p:cNvPr>
          <p:cNvSpPr txBox="1"/>
          <p:nvPr/>
        </p:nvSpPr>
        <p:spPr>
          <a:xfrm>
            <a:off x="2856262" y="650467"/>
            <a:ext cx="6479476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+mj-lt"/>
              </a:rPr>
              <a:t>Objectives and Constraints</a:t>
            </a:r>
          </a:p>
        </p:txBody>
      </p:sp>
    </p:spTree>
    <p:extLst>
      <p:ext uri="{BB962C8B-B14F-4D97-AF65-F5344CB8AC3E}">
        <p14:creationId xmlns:p14="http://schemas.microsoft.com/office/powerpoint/2010/main" val="3687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984315-2DB2-3EBE-6D1E-754D116BA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027" y="1614489"/>
            <a:ext cx="8695943" cy="3734752"/>
          </a:xfrm>
        </p:spPr>
        <p:txBody>
          <a:bodyPr>
            <a:normAutofit/>
          </a:bodyPr>
          <a:lstStyle/>
          <a:p>
            <a:pPr marL="476250" indent="-342900">
              <a:spcBef>
                <a:spcPts val="0"/>
              </a:spcBef>
              <a:buSzPts val="1500"/>
            </a:pPr>
            <a:endParaRPr lang="en-IN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6250" indent="-342900">
              <a:spcBef>
                <a:spcPts val="0"/>
              </a:spcBef>
              <a:buSzPts val="1500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The dataset collected from open source website “</a:t>
            </a:r>
            <a:r>
              <a:rPr lang="en-IN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kaggle</a:t>
            </a: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”.</a:t>
            </a:r>
          </a:p>
          <a:p>
            <a:pPr marL="476250" indent="-342900">
              <a:spcBef>
                <a:spcPts val="0"/>
              </a:spcBef>
              <a:buSzPts val="1500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The dataset contains 87k image samples of 14 crops.</a:t>
            </a:r>
          </a:p>
          <a:p>
            <a:pPr marL="476250" indent="-342900">
              <a:spcBef>
                <a:spcPts val="0"/>
              </a:spcBef>
              <a:buSzPts val="1500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The dataset consists of 38 classes corresponding to 38 leaf diseases of 14 crops.</a:t>
            </a:r>
          </a:p>
          <a:p>
            <a:pPr marL="476250" indent="-342900">
              <a:spcBef>
                <a:spcPts val="0"/>
              </a:spcBef>
              <a:buSzPts val="1500"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The 38 classes are listed below: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effectLst/>
                <a:latin typeface="Arial" panose="020B0604020202020204" pitchFamily="34" charset="0"/>
              </a:rPr>
              <a:t>Plant Disease Classification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F12BEF-709C-920D-AF3F-3D0659257EAF}"/>
              </a:ext>
            </a:extLst>
          </p:cNvPr>
          <p:cNvSpPr txBox="1"/>
          <p:nvPr/>
        </p:nvSpPr>
        <p:spPr>
          <a:xfrm>
            <a:off x="3990972" y="607380"/>
            <a:ext cx="4210052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About Dataset </a:t>
            </a:r>
            <a:endParaRPr lang="en-IN" sz="4000" dirty="0">
              <a:latin typeface="+mj-lt"/>
            </a:endParaRP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D4783E0E-7351-57AF-AA0F-4692E3FFE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185217"/>
              </p:ext>
            </p:extLst>
          </p:nvPr>
        </p:nvGraphicFramePr>
        <p:xfrm>
          <a:off x="885569" y="3429000"/>
          <a:ext cx="1058802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675">
                  <a:extLst>
                    <a:ext uri="{9D8B030D-6E8A-4147-A177-3AD203B41FA5}">
                      <a16:colId xmlns:a16="http://schemas.microsoft.com/office/drawing/2014/main" val="588443471"/>
                    </a:ext>
                  </a:extLst>
                </a:gridCol>
                <a:gridCol w="1078675">
                  <a:extLst>
                    <a:ext uri="{9D8B030D-6E8A-4147-A177-3AD203B41FA5}">
                      <a16:colId xmlns:a16="http://schemas.microsoft.com/office/drawing/2014/main" val="1686735062"/>
                    </a:ext>
                  </a:extLst>
                </a:gridCol>
                <a:gridCol w="1078675">
                  <a:extLst>
                    <a:ext uri="{9D8B030D-6E8A-4147-A177-3AD203B41FA5}">
                      <a16:colId xmlns:a16="http://schemas.microsoft.com/office/drawing/2014/main" val="2818619110"/>
                    </a:ext>
                  </a:extLst>
                </a:gridCol>
                <a:gridCol w="1282890">
                  <a:extLst>
                    <a:ext uri="{9D8B030D-6E8A-4147-A177-3AD203B41FA5}">
                      <a16:colId xmlns:a16="http://schemas.microsoft.com/office/drawing/2014/main" val="2657466015"/>
                    </a:ext>
                  </a:extLst>
                </a:gridCol>
                <a:gridCol w="1057835">
                  <a:extLst>
                    <a:ext uri="{9D8B030D-6E8A-4147-A177-3AD203B41FA5}">
                      <a16:colId xmlns:a16="http://schemas.microsoft.com/office/drawing/2014/main" val="3878009357"/>
                    </a:ext>
                  </a:extLst>
                </a:gridCol>
                <a:gridCol w="1168766">
                  <a:extLst>
                    <a:ext uri="{9D8B030D-6E8A-4147-A177-3AD203B41FA5}">
                      <a16:colId xmlns:a16="http://schemas.microsoft.com/office/drawing/2014/main" val="3619336050"/>
                    </a:ext>
                  </a:extLst>
                </a:gridCol>
                <a:gridCol w="1023993">
                  <a:extLst>
                    <a:ext uri="{9D8B030D-6E8A-4147-A177-3AD203B41FA5}">
                      <a16:colId xmlns:a16="http://schemas.microsoft.com/office/drawing/2014/main" val="2741810770"/>
                    </a:ext>
                  </a:extLst>
                </a:gridCol>
                <a:gridCol w="999910">
                  <a:extLst>
                    <a:ext uri="{9D8B030D-6E8A-4147-A177-3AD203B41FA5}">
                      <a16:colId xmlns:a16="http://schemas.microsoft.com/office/drawing/2014/main" val="4063144385"/>
                    </a:ext>
                  </a:extLst>
                </a:gridCol>
                <a:gridCol w="1065567">
                  <a:extLst>
                    <a:ext uri="{9D8B030D-6E8A-4147-A177-3AD203B41FA5}">
                      <a16:colId xmlns:a16="http://schemas.microsoft.com/office/drawing/2014/main" val="875312260"/>
                    </a:ext>
                  </a:extLst>
                </a:gridCol>
                <a:gridCol w="753034">
                  <a:extLst>
                    <a:ext uri="{9D8B030D-6E8A-4147-A177-3AD203B41FA5}">
                      <a16:colId xmlns:a16="http://schemas.microsoft.com/office/drawing/2014/main" val="687678197"/>
                    </a:ext>
                  </a:extLst>
                </a:gridCol>
              </a:tblGrid>
              <a:tr h="535488"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omato___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Late_blight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Tomato___healthy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',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Grape___healthy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',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'Orange___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Haunglongbing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_(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Citrus_greening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)',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Soybean___healthy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',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'Squash___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Powdery_mildew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',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Potato___healthy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',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'Corn_(maize)___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Northern_Leaf_Blight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',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'Tomato___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Early_blight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',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'Tomato___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Septoria_leaf_spot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',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6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'Corn_(maize)___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Cercospora_leaf_spot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Gray_leaf_spot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',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'Strawberry___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Leaf_scorch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',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Peach___healthy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',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'Apple___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Apple_scab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',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'Tomato___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Tomato_Yellow_Leaf_Curl_Virus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'Tomato___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Bacterial_spot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',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'Apple___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Black_rot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',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Blueberry___healthy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',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'Cherry_(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including_sour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)___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Powdery_mildew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',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'Peach___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Bacterial_spot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', 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48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'Apple___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Cedar_apple_rust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',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'Tomato___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Target_Spot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',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Pepper,_bell___healthy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',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'Grape___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Leaf_blight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_(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Isariopsis_Leaf_Spot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)',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'Potato___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Late_blight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',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'Tomato___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Tomato_mosaic_virus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',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Strawberry___healthy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',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Apple___healthy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',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'Grape___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Black_rot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',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'Potato___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Early_blight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', 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876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'Cherry_(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including_sour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)___healthy',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'Corn_(maize)___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Common_rust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_',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Grape___Esca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_(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Black_Measles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)',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Raspberry___healthy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',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'Tomato___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Leaf_Mold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',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'Tomato___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Spider_mites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Two-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spotted_spider_mite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',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'Pepper,_bell___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Bacterial_spot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', 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'Corn_(maize)___healthy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850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29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984315-2DB2-3EBE-6D1E-754D116BA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1643063"/>
            <a:ext cx="7744968" cy="3309937"/>
          </a:xfrm>
        </p:spPr>
        <p:txBody>
          <a:bodyPr numCol="2">
            <a:normAutofit/>
          </a:bodyPr>
          <a:lstStyle/>
          <a:p>
            <a:pPr marL="914400" lvl="0" indent="-363537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●"/>
            </a:pPr>
            <a:endParaRPr lang="en-IN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63537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I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TensorFlow</a:t>
            </a:r>
          </a:p>
          <a:p>
            <a:pPr marL="914400" lvl="0" indent="-363537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I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Pickle</a:t>
            </a:r>
          </a:p>
          <a:p>
            <a:pPr marL="914400" lvl="0" indent="-363537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I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OpenCV</a:t>
            </a:r>
          </a:p>
          <a:p>
            <a:pPr marL="914400" lvl="0" indent="-363537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I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Pandas</a:t>
            </a:r>
          </a:p>
          <a:p>
            <a:pPr marL="914400" lvl="0" indent="-363537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I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Matplotlib</a:t>
            </a:r>
          </a:p>
          <a:p>
            <a:pPr marL="914400" lvl="0" indent="-363537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I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learning</a:t>
            </a:r>
          </a:p>
          <a:p>
            <a:pPr marL="914400" lvl="0" indent="-363537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I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</a:t>
            </a:r>
          </a:p>
          <a:p>
            <a:pPr marL="914400" lvl="0" indent="-363537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I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 lit</a:t>
            </a:r>
          </a:p>
          <a:p>
            <a:pPr algn="l"/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effectLst/>
                <a:latin typeface="Arial" panose="020B0604020202020204" pitchFamily="34" charset="0"/>
              </a:rPr>
              <a:t>Plant Disease Classification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396B98-C580-38AB-53C4-347BF7B954C0}"/>
              </a:ext>
            </a:extLst>
          </p:cNvPr>
          <p:cNvSpPr txBox="1"/>
          <p:nvPr/>
        </p:nvSpPr>
        <p:spPr>
          <a:xfrm>
            <a:off x="3124200" y="805551"/>
            <a:ext cx="594360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+mj-lt"/>
              </a:rPr>
              <a:t>Technical Stack</a:t>
            </a:r>
          </a:p>
        </p:txBody>
      </p:sp>
    </p:spTree>
    <p:extLst>
      <p:ext uri="{BB962C8B-B14F-4D97-AF65-F5344CB8AC3E}">
        <p14:creationId xmlns:p14="http://schemas.microsoft.com/office/powerpoint/2010/main" val="3453482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12BEF-709C-920D-AF3F-3D0659257EAF}"/>
              </a:ext>
            </a:extLst>
          </p:cNvPr>
          <p:cNvSpPr txBox="1"/>
          <p:nvPr/>
        </p:nvSpPr>
        <p:spPr>
          <a:xfrm>
            <a:off x="3990972" y="607380"/>
            <a:ext cx="4210052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Data Preprocessing</a:t>
            </a:r>
            <a:endParaRPr lang="en-IN" sz="40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5300" y="1315266"/>
            <a:ext cx="84709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Image processing :</a:t>
            </a:r>
          </a:p>
          <a:p>
            <a:pPr lvl="0">
              <a:spcBef>
                <a:spcPts val="1200"/>
              </a:spcBef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It is a method to perform some operations on an image, in order to get some useful information from it.</a:t>
            </a:r>
          </a:p>
          <a:p>
            <a:pPr lvl="0"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Steps involved in image processing are:</a:t>
            </a:r>
          </a:p>
          <a:p>
            <a:pPr marL="457200" lvl="0" indent="-323850">
              <a:spcBef>
                <a:spcPts val="1200"/>
              </a:spcBef>
              <a:buClr>
                <a:srgbClr val="202124"/>
              </a:buClr>
              <a:buSzPts val="1500"/>
              <a:buFont typeface="Times New Roman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Image Acquisition</a:t>
            </a:r>
          </a:p>
          <a:p>
            <a:pPr marL="457200" lvl="0" indent="-323850">
              <a:buClr>
                <a:srgbClr val="202124"/>
              </a:buClr>
              <a:buSzPts val="1500"/>
              <a:buFont typeface="Times New Roman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Image Enhancement</a:t>
            </a:r>
          </a:p>
          <a:p>
            <a:pPr marL="457200" lvl="0" indent="-323850">
              <a:buClr>
                <a:srgbClr val="202124"/>
              </a:buClr>
              <a:buSzPts val="1500"/>
              <a:buFont typeface="Times New Roman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Image Restoration</a:t>
            </a:r>
          </a:p>
          <a:p>
            <a:pPr marL="457200" lvl="0" indent="-323850">
              <a:buClr>
                <a:srgbClr val="202124"/>
              </a:buClr>
              <a:buSzPts val="1500"/>
              <a:buFont typeface="Times New Roman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Color Image Processing</a:t>
            </a:r>
          </a:p>
          <a:p>
            <a:pPr marL="457200" lvl="0" indent="-323850">
              <a:buClr>
                <a:srgbClr val="202124"/>
              </a:buClr>
              <a:buSzPts val="1500"/>
              <a:buFont typeface="Times New Roman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Image Segmentation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3929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A51AF-6E0E-57DF-701C-2D3AC8C5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A7C18-E996-EAEB-2CA6-76A2A055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2A6F5E-E957-D467-D178-0DD76E1C5868}"/>
              </a:ext>
            </a:extLst>
          </p:cNvPr>
          <p:cNvSpPr txBox="1"/>
          <p:nvPr/>
        </p:nvSpPr>
        <p:spPr>
          <a:xfrm>
            <a:off x="3664273" y="1025570"/>
            <a:ext cx="4413768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+mj-lt"/>
              </a:rPr>
              <a:t>Image Acquisition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51579" y="1692835"/>
            <a:ext cx="85979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acquisition is the first step in image processing.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involves retrieving the image from a hardware-based source.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OpenCV gives the flexibility to capture image directly from a pre-recorded video stream, camera input feed, or a directory path.</a:t>
            </a:r>
          </a:p>
          <a:p>
            <a:endParaRPr lang="en-US"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</a:p>
          <a:p>
            <a:r>
              <a:rPr lang="en-IN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img</a:t>
            </a:r>
            <a:r>
              <a:rPr lang="en-I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cv2.imread(</a:t>
            </a:r>
            <a:r>
              <a:rPr lang="en-IN" sz="2000" dirty="0">
                <a:solidFill>
                  <a:srgbClr val="A3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'/content/new plant diseases dataset(augmented)/data/train/Apple___</a:t>
            </a:r>
            <a:r>
              <a:rPr lang="en-IN" sz="2000" dirty="0" err="1">
                <a:solidFill>
                  <a:srgbClr val="A3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Apple_scab</a:t>
            </a:r>
            <a:r>
              <a:rPr lang="en-IN" sz="2000" dirty="0">
                <a:solidFill>
                  <a:srgbClr val="A3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/00075aa8-d81a-4184-8541-b692b78d398a___FREC_Scab 3335.JPG'</a:t>
            </a:r>
            <a:r>
              <a:rPr lang="en-I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endParaRPr lang="en-US"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489840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BB2F3B-6257-41BB-8B64-5AC7494F274B}">
  <ds:schemaRefs>
    <ds:schemaRef ds:uri="230e9df3-be65-4c73-a93b-d1236ebd677e"/>
    <ds:schemaRef ds:uri="http://schemas.microsoft.com/office/2006/documentManagement/types"/>
    <ds:schemaRef ds:uri="16c05727-aa75-4e4a-9b5f-8a80a1165891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71af3243-3dd4-4a8d-8c0d-dd76da1f02a5"/>
    <ds:schemaRef ds:uri="http://purl.org/dc/terms/"/>
    <ds:schemaRef ds:uri="http://schemas.microsoft.com/sharepoint/v3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1348</TotalTime>
  <Words>1614</Words>
  <Application>Microsoft Office PowerPoint</Application>
  <PresentationFormat>Widescreen</PresentationFormat>
  <Paragraphs>248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Arial Black</vt:lpstr>
      <vt:lpstr>Bahnschrift SemiBold Condensed</vt:lpstr>
      <vt:lpstr>Baskerville Old Face</vt:lpstr>
      <vt:lpstr>Calibri</vt:lpstr>
      <vt:lpstr>Cascadia Code</vt:lpstr>
      <vt:lpstr>Gill Sans MT</vt:lpstr>
      <vt:lpstr>Gill Sans Nova</vt:lpstr>
      <vt:lpstr>Gill Sans Nova Light</vt:lpstr>
      <vt:lpstr>Roboto</vt:lpstr>
      <vt:lpstr>Times New Roman</vt:lpstr>
      <vt:lpstr>Wingdings</vt:lpstr>
      <vt:lpstr>Gallery</vt:lpstr>
      <vt:lpstr>Plant Disease Classification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Disease Classification</dc:title>
  <dc:creator>sai chandu sunkara</dc:creator>
  <cp:lastModifiedBy>Lakshmi Prathyusha</cp:lastModifiedBy>
  <cp:revision>36</cp:revision>
  <dcterms:created xsi:type="dcterms:W3CDTF">2022-10-09T01:54:56Z</dcterms:created>
  <dcterms:modified xsi:type="dcterms:W3CDTF">2023-06-03T06:40:04Z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