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73" r:id="rId12"/>
    <p:sldId id="274" r:id="rId1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712" y="1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2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B402-44AC-154D-A161-7DB597D1E1EC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A380-2D00-4443-913F-05B42E0C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7 at 1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35" y="2770850"/>
            <a:ext cx="4486317" cy="36268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394449" y="1878650"/>
            <a:ext cx="609600" cy="1197000"/>
            <a:chOff x="2394449" y="1878650"/>
            <a:chExt cx="609600" cy="1197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2466050"/>
              <a:ext cx="609600" cy="6096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1878650"/>
              <a:ext cx="609600" cy="6096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 rot="10800000">
            <a:off x="4025305" y="5799219"/>
            <a:ext cx="609600" cy="1197000"/>
            <a:chOff x="2394449" y="1878650"/>
            <a:chExt cx="609600" cy="1197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2466050"/>
              <a:ext cx="609600" cy="609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1878650"/>
              <a:ext cx="609600" cy="609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16200000">
            <a:off x="693837" y="4343707"/>
            <a:ext cx="609600" cy="1197000"/>
            <a:chOff x="2394449" y="1878650"/>
            <a:chExt cx="609600" cy="1197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2466050"/>
              <a:ext cx="609600" cy="6096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1878650"/>
              <a:ext cx="609600" cy="6096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5242053">
            <a:off x="5759647" y="3215812"/>
            <a:ext cx="609600" cy="1197000"/>
            <a:chOff x="2394449" y="1878650"/>
            <a:chExt cx="609600" cy="1197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2466050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49" y="1878650"/>
              <a:ext cx="609600" cy="6096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128267" y="3719191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69871" y="401008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9871" y="441019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2090" y="3689301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8267" y="401008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2090" y="4334562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2331" y="401008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8267" y="4334562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8267" y="4692380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8744" y="4734672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3581" y="401008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63581" y="4292270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8267" y="3114312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6469" y="3982692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10594" y="524700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3737" y="440364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0672" y="3946224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8744" y="3206668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62359" y="4334562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5202" y="5247007"/>
            <a:ext cx="28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5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8800" y="442604"/>
            <a:ext cx="30422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Inefficient table?</a:t>
            </a:r>
            <a:endParaRPr lang="en-US" sz="3200" b="1" dirty="0"/>
          </a:p>
        </p:txBody>
      </p:sp>
      <p:pic>
        <p:nvPicPr>
          <p:cNvPr id="5" name="Picture 4" descr="Screen Shot 2017-11-17 at 1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9" y="1766171"/>
            <a:ext cx="4486317" cy="3626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66" y="5525758"/>
            <a:ext cx="4584700" cy="2717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85345" y="2559088"/>
            <a:ext cx="18954" cy="225578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8051" y="1766172"/>
            <a:ext cx="0" cy="2745405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52549" y="2882093"/>
            <a:ext cx="1257956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34392" y="3904979"/>
            <a:ext cx="1118320" cy="37912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52549" y="6056508"/>
            <a:ext cx="4486317" cy="35069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10505" y="2255789"/>
            <a:ext cx="0" cy="626304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8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8800" y="442604"/>
            <a:ext cx="29095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Alternative?</a:t>
            </a:r>
            <a:endParaRPr lang="en-US" sz="3200" b="1" dirty="0"/>
          </a:p>
        </p:txBody>
      </p:sp>
      <p:pic>
        <p:nvPicPr>
          <p:cNvPr id="5" name="Picture 4" descr="Screen Shot 2017-11-17 at 1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9" y="1766171"/>
            <a:ext cx="4486317" cy="3626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66" y="5525758"/>
            <a:ext cx="4584700" cy="2717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85345" y="2559088"/>
            <a:ext cx="18954" cy="225578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8051" y="3942891"/>
            <a:ext cx="0" cy="568687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78163" y="3544811"/>
            <a:ext cx="2274549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34392" y="3904979"/>
            <a:ext cx="1118320" cy="37912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52549" y="6056508"/>
            <a:ext cx="4486317" cy="35069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04949" y="2873365"/>
            <a:ext cx="1257956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78163" y="2416916"/>
            <a:ext cx="0" cy="1014157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43950" y="2492742"/>
            <a:ext cx="56102" cy="454948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7983" y="2873365"/>
            <a:ext cx="809046" cy="0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387983" y="1971445"/>
            <a:ext cx="19718" cy="901921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2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94" y="388602"/>
            <a:ext cx="41049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Token management?</a:t>
            </a:r>
            <a:endParaRPr lang="en-US" sz="3200" b="1" dirty="0"/>
          </a:p>
        </p:txBody>
      </p:sp>
      <p:pic>
        <p:nvPicPr>
          <p:cNvPr id="5" name="Picture 4" descr="Screen Shot 2017-11-17 at 1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9" y="1766171"/>
            <a:ext cx="4486317" cy="3626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774" y="5753209"/>
            <a:ext cx="5240938" cy="3108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does first car to arrive get token?</a:t>
            </a:r>
          </a:p>
          <a:p>
            <a:endParaRPr lang="en-US" sz="2800" dirty="0"/>
          </a:p>
          <a:p>
            <a:r>
              <a:rPr lang="en-US" sz="2800" dirty="0" smtClean="0"/>
              <a:t>What if no car (no captain) for a lane? How does it get skipped?</a:t>
            </a:r>
          </a:p>
          <a:p>
            <a:endParaRPr lang="en-US" sz="2800" dirty="0"/>
          </a:p>
          <a:p>
            <a:r>
              <a:rPr lang="en-US" sz="2800" dirty="0" smtClean="0"/>
              <a:t>What if no one to pass token to?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94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411033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choc_pos</a:t>
            </a:r>
            <a:r>
              <a:rPr lang="en-US" dirty="0" smtClean="0"/>
              <a:t> = [</a:t>
            </a:r>
            <a:r>
              <a:rPr lang="en-US" dirty="0" err="1" smtClean="0"/>
              <a:t>chocolate_factory</a:t>
            </a:r>
            <a:r>
              <a:rPr lang="en-US" dirty="0" smtClean="0"/>
              <a:t>(row) for row in table if row['over70'] == 1]</a:t>
            </a:r>
            <a:endParaRPr lang="en-US" dirty="0"/>
          </a:p>
        </p:txBody>
      </p:sp>
      <p:pic>
        <p:nvPicPr>
          <p:cNvPr id="5" name="Picture 4" descr="Screen Shot 2017-11-17 at 10.2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858000" cy="51628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455" y="2280268"/>
            <a:ext cx="2738936" cy="133720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489" y="3879503"/>
            <a:ext cx="61318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Arrive -&gt; broadcast REQUEST(v)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411033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choc_pos</a:t>
            </a:r>
            <a:r>
              <a:rPr lang="en-US" dirty="0" smtClean="0"/>
              <a:t> = [</a:t>
            </a:r>
            <a:r>
              <a:rPr lang="en-US" dirty="0" err="1" smtClean="0"/>
              <a:t>chocolate_factory</a:t>
            </a:r>
            <a:r>
              <a:rPr lang="en-US" dirty="0" smtClean="0"/>
              <a:t>(row) for row in table if row['over70'] == 1]</a:t>
            </a:r>
            <a:endParaRPr lang="en-US" dirty="0"/>
          </a:p>
        </p:txBody>
      </p:sp>
      <p:pic>
        <p:nvPicPr>
          <p:cNvPr id="5" name="Picture 4" descr="Screen Shot 2017-11-17 at 10.2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858000" cy="51628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9091" y="5033665"/>
            <a:ext cx="613180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REQUEST(u) -&gt; either add to HILIST and send PERMIT(u)</a:t>
            </a:r>
          </a:p>
          <a:p>
            <a:r>
              <a:rPr lang="en-US" dirty="0" smtClean="0"/>
              <a:t>			or REJECT(</a:t>
            </a:r>
            <a:r>
              <a:rPr lang="en-US" dirty="0" err="1" smtClean="0"/>
              <a:t>v,u</a:t>
            </a:r>
            <a:r>
              <a:rPr lang="en-US" dirty="0" smtClean="0"/>
              <a:t>) and add to </a:t>
            </a:r>
            <a:r>
              <a:rPr lang="en-US" dirty="0" err="1" smtClean="0"/>
              <a:t>lowlist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REJECT(</a:t>
            </a:r>
            <a:r>
              <a:rPr lang="en-US" dirty="0" err="1" smtClean="0"/>
              <a:t>u,v</a:t>
            </a:r>
            <a:r>
              <a:rPr lang="en-US" dirty="0" smtClean="0"/>
              <a:t>) -&gt; we are rejected, add w to HILIST</a:t>
            </a:r>
          </a:p>
          <a:p>
            <a:endParaRPr lang="en-US" dirty="0"/>
          </a:p>
          <a:p>
            <a:r>
              <a:rPr lang="en-US" dirty="0" smtClean="0"/>
              <a:t>PERMIT(u) -&gt; remove u from HILIST</a:t>
            </a:r>
          </a:p>
          <a:p>
            <a:endParaRPr lang="en-US" dirty="0"/>
          </a:p>
          <a:p>
            <a:r>
              <a:rPr lang="en-US" dirty="0" smtClean="0"/>
              <a:t>TIMEOUT -&gt; next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4524" y="3696459"/>
            <a:ext cx="1402638" cy="133720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411033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choc_pos</a:t>
            </a:r>
            <a:r>
              <a:rPr lang="en-US" dirty="0" smtClean="0"/>
              <a:t> = [</a:t>
            </a:r>
            <a:r>
              <a:rPr lang="en-US" dirty="0" err="1" smtClean="0"/>
              <a:t>chocolate_factory</a:t>
            </a:r>
            <a:r>
              <a:rPr lang="en-US" dirty="0" smtClean="0"/>
              <a:t>(row) for row in table if row['over70'] == 1]</a:t>
            </a:r>
            <a:endParaRPr lang="en-US" dirty="0"/>
          </a:p>
        </p:txBody>
      </p:sp>
      <p:pic>
        <p:nvPicPr>
          <p:cNvPr id="5" name="Picture 4" descr="Screen Shot 2017-11-17 at 10.2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678"/>
            <a:ext cx="6858000" cy="51628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1841" y="5563645"/>
            <a:ext cx="2558867" cy="1580416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806" y="3255321"/>
            <a:ext cx="613180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REQUEST(u) -&gt; REJECT(</a:t>
            </a:r>
            <a:r>
              <a:rPr lang="en-US" dirty="0" err="1" smtClean="0"/>
              <a:t>v,u</a:t>
            </a:r>
            <a:r>
              <a:rPr lang="en-US" dirty="0" smtClean="0"/>
              <a:t>) + LOWLIST</a:t>
            </a:r>
          </a:p>
          <a:p>
            <a:endParaRPr lang="en-US" dirty="0"/>
          </a:p>
          <a:p>
            <a:r>
              <a:rPr lang="en-US" dirty="0" smtClean="0"/>
              <a:t>REJECT(</a:t>
            </a:r>
            <a:r>
              <a:rPr lang="en-US" dirty="0" err="1" smtClean="0"/>
              <a:t>u,v</a:t>
            </a:r>
            <a:r>
              <a:rPr lang="en-US" dirty="0" smtClean="0"/>
              <a:t>) -&gt; we are rejected (late), add u to HILIST</a:t>
            </a:r>
          </a:p>
          <a:p>
            <a:endParaRPr lang="en-US" dirty="0"/>
          </a:p>
          <a:p>
            <a:r>
              <a:rPr lang="en-US" dirty="0" smtClean="0"/>
              <a:t>PERMIT(u) -&gt; remove u from HILIST</a:t>
            </a:r>
          </a:p>
          <a:p>
            <a:endParaRPr lang="en-US" dirty="0"/>
          </a:p>
          <a:p>
            <a:r>
              <a:rPr lang="en-US" dirty="0" smtClean="0"/>
              <a:t>HILIST is empty -&gt; move to next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411033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choc_pos</a:t>
            </a:r>
            <a:r>
              <a:rPr lang="en-US" dirty="0" smtClean="0"/>
              <a:t> = [</a:t>
            </a:r>
            <a:r>
              <a:rPr lang="en-US" dirty="0" err="1" smtClean="0"/>
              <a:t>chocolate_factory</a:t>
            </a:r>
            <a:r>
              <a:rPr lang="en-US" dirty="0" smtClean="0"/>
              <a:t>(row) for row in table if row['over70'] == 1]</a:t>
            </a:r>
            <a:endParaRPr lang="en-US" dirty="0"/>
          </a:p>
        </p:txBody>
      </p:sp>
      <p:pic>
        <p:nvPicPr>
          <p:cNvPr id="5" name="Picture 4" descr="Screen Shot 2017-11-17 at 10.2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858000" cy="51628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806" y="3403431"/>
            <a:ext cx="613180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REQUEST(u) -&gt; REJECT(</a:t>
            </a:r>
            <a:r>
              <a:rPr lang="en-US" dirty="0" err="1" smtClean="0"/>
              <a:t>v,u</a:t>
            </a:r>
            <a:r>
              <a:rPr lang="en-US" dirty="0" smtClean="0"/>
              <a:t>) + LOWLIST</a:t>
            </a:r>
          </a:p>
          <a:p>
            <a:endParaRPr lang="en-US" dirty="0"/>
          </a:p>
          <a:p>
            <a:r>
              <a:rPr lang="en-US" dirty="0" smtClean="0"/>
              <a:t>REJECT(</a:t>
            </a:r>
            <a:r>
              <a:rPr lang="en-US" dirty="0" err="1" smtClean="0"/>
              <a:t>u,v</a:t>
            </a:r>
            <a:r>
              <a:rPr lang="en-US" dirty="0" smtClean="0"/>
              <a:t>) -&gt; ERROR</a:t>
            </a:r>
          </a:p>
          <a:p>
            <a:endParaRPr lang="en-US" dirty="0"/>
          </a:p>
          <a:p>
            <a:r>
              <a:rPr lang="en-US" dirty="0" smtClean="0"/>
              <a:t>PERMIT(u) -&gt; ERROR</a:t>
            </a:r>
          </a:p>
          <a:p>
            <a:endParaRPr lang="en-US" dirty="0"/>
          </a:p>
          <a:p>
            <a:r>
              <a:rPr lang="en-US" dirty="0" smtClean="0"/>
              <a:t>Done -&gt; next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64066" y="5434756"/>
            <a:ext cx="2558867" cy="1580416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411033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choc_pos</a:t>
            </a:r>
            <a:r>
              <a:rPr lang="en-US" dirty="0" smtClean="0"/>
              <a:t> = [</a:t>
            </a:r>
            <a:r>
              <a:rPr lang="en-US" dirty="0" err="1" smtClean="0"/>
              <a:t>chocolate_factory</a:t>
            </a:r>
            <a:r>
              <a:rPr lang="en-US" dirty="0" smtClean="0"/>
              <a:t>(row) for row in table if row['over70'] == 1]</a:t>
            </a:r>
            <a:endParaRPr lang="en-US" dirty="0"/>
          </a:p>
        </p:txBody>
      </p:sp>
      <p:pic>
        <p:nvPicPr>
          <p:cNvPr id="5" name="Picture 4" descr="Screen Shot 2017-11-17 at 10.2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3325"/>
            <a:ext cx="6858000" cy="51628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919" y="6045532"/>
            <a:ext cx="613180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Send PERMIT to all in LOWLIST</a:t>
            </a:r>
          </a:p>
          <a:p>
            <a:endParaRPr lang="en-US" dirty="0"/>
          </a:p>
          <a:p>
            <a:r>
              <a:rPr lang="en-US" dirty="0" smtClean="0"/>
              <a:t>Done -&gt; out of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9747" y="3207401"/>
            <a:ext cx="2558867" cy="2545807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11-17 at 11.1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6" y="2248793"/>
            <a:ext cx="6188280" cy="3684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01026" y="388602"/>
            <a:ext cx="1383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457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025" y="388602"/>
            <a:ext cx="48334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Token Passing - Clockwise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0" y="6010453"/>
            <a:ext cx="3759200" cy="2184400"/>
          </a:xfrm>
          <a:prstGeom prst="rect">
            <a:avLst/>
          </a:prstGeom>
        </p:spPr>
      </p:pic>
      <p:pic>
        <p:nvPicPr>
          <p:cNvPr id="5" name="Picture 4" descr="Screen Shot 2017-11-17 at 1.2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9" y="1766171"/>
            <a:ext cx="4486317" cy="36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8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867" y="442604"/>
            <a:ext cx="48334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Sub-Token Passing</a:t>
            </a:r>
            <a:endParaRPr lang="en-US" sz="3200" b="1" dirty="0"/>
          </a:p>
        </p:txBody>
      </p:sp>
      <p:pic>
        <p:nvPicPr>
          <p:cNvPr id="5" name="Picture 4" descr="Screen Shot 2017-11-17 at 1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9" y="1766171"/>
            <a:ext cx="4486317" cy="3626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66" y="5525758"/>
            <a:ext cx="4584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306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sff</dc:creator>
  <cp:lastModifiedBy>sff</cp:lastModifiedBy>
  <cp:revision>9</cp:revision>
  <dcterms:created xsi:type="dcterms:W3CDTF">2017-11-17T18:23:16Z</dcterms:created>
  <dcterms:modified xsi:type="dcterms:W3CDTF">2017-11-20T16:46:51Z</dcterms:modified>
</cp:coreProperties>
</file>