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4"/>
  </p:sldMasterIdLst>
  <p:notesMasterIdLst>
    <p:notesMasterId r:id="rId16"/>
  </p:notesMasterIdLst>
  <p:sldIdLst>
    <p:sldId id="294" r:id="rId5"/>
    <p:sldId id="297" r:id="rId6"/>
    <p:sldId id="298" r:id="rId7"/>
    <p:sldId id="299" r:id="rId8"/>
    <p:sldId id="295" r:id="rId9"/>
    <p:sldId id="287" r:id="rId10"/>
    <p:sldId id="288" r:id="rId11"/>
    <p:sldId id="289" r:id="rId12"/>
    <p:sldId id="290" r:id="rId13"/>
    <p:sldId id="292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da Kumar, Bharath Kumar (SRH Hochschule Heidelberg Student)" initials="NKBK(HHS" lastIdx="1" clrIdx="0">
    <p:extLst>
      <p:ext uri="{19B8F6BF-5375-455C-9EA6-DF929625EA0E}">
        <p15:presenceInfo xmlns:p15="http://schemas.microsoft.com/office/powerpoint/2012/main" userId="Nanda Kumar, Bharath Kumar (SRH Hochschule Heidelberg Stude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8390-8D8A-4970-99A5-A19196CBEB09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32C28-27B6-4FB1-A270-763EF40064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3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7080-4DAB-4A0D-89F5-A3D55F6378C5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8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75C8-5DFB-4546-8D76-5E6236312B81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9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0FE6-DC0B-4006-9AA4-021D99A2DF36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17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1310-3A23-4201-A9C9-52A0EECBCC63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656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490E-4D90-4BE4-AE8B-9423D040CD5E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789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1F92-04AE-4542-A62E-D0A535102CC7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043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9CF8-6BC2-47C5-B3A4-473E2BAA7BC6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7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C9F-65ED-482A-971B-A6E1E04CBA40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80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73CF-AD6D-4363-BA17-ACC66318EC23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1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F0F-AFCF-4D13-9E16-9FACDF97ACD8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7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3894-673B-422C-9634-E9A3D6136950}" type="datetime1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58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AD70-8AA7-46AE-84BD-C9030C9AB1ED}" type="datetime1">
              <a:rPr lang="en-IN" smtClean="0"/>
              <a:t>31-08-2020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6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0C8F-14EA-4013-ABCC-25153F83C9D9}" type="datetime1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5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094E-FCFC-4053-A2A1-6CB093A2324A}" type="datetime1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96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679-0894-457E-8350-D97E640E1FF7}" type="datetime1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8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BA73-BEF6-4D80-AC8B-0588BAE6D117}" type="datetime1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35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F88A-9352-435A-AD7F-810875ACD85B}" type="datetime1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E79737-5E32-4B59-A32F-4B99E9823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666C-D890-44AF-9B4B-60652B4A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en-IN" sz="6000"/>
              <a:t>Data Profiling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9CCD8-0220-46F9-A781-2326AAE3D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en-IN" sz="2000">
                <a:solidFill>
                  <a:srgbClr val="FFFFFF"/>
                </a:solidFill>
              </a:rPr>
              <a:t>TALEND OPENSTUDIO FOR DATA QUALITY</a:t>
            </a:r>
          </a:p>
          <a:p>
            <a:pPr algn="l"/>
            <a:endParaRPr lang="en-IN" sz="20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04F23-4688-45A4-9645-1FC044E0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03035" y="594611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E79737-5E32-4B59-A32F-4B99E9823C7C}" type="slidenum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EA1A-4A91-410A-AABF-3BEDA8A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51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7EB81-FEB4-4A24-935F-863ED64C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7" y="3671670"/>
            <a:ext cx="11884202" cy="2787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7843E9-08DF-4B02-8B4C-C98C9617B2FC}"/>
              </a:ext>
            </a:extLst>
          </p:cNvPr>
          <p:cNvSpPr txBox="1"/>
          <p:nvPr/>
        </p:nvSpPr>
        <p:spPr>
          <a:xfrm>
            <a:off x="159025" y="278296"/>
            <a:ext cx="11211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Business Rule Analysis</a:t>
            </a:r>
          </a:p>
          <a:p>
            <a:endParaRPr lang="en-IN" u="sng" dirty="0"/>
          </a:p>
          <a:p>
            <a:r>
              <a:rPr lang="en-IN" u="sng" dirty="0"/>
              <a:t>Observation:</a:t>
            </a:r>
          </a:p>
          <a:p>
            <a:r>
              <a:rPr lang="en-IN" dirty="0"/>
              <a:t>Survived people based on the passenger class 1 has been seen</a:t>
            </a:r>
          </a:p>
          <a:p>
            <a:r>
              <a:rPr lang="en-IN" dirty="0"/>
              <a:t>Survived people based on the passenger class 2 has been seen.</a:t>
            </a:r>
          </a:p>
          <a:p>
            <a:r>
              <a:rPr lang="en-IN" dirty="0"/>
              <a:t>Survived people based on the passenger class 3 has been seen.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C5260-3B1A-46CF-AF0A-0D53C1BB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3065F-8F96-4DCD-9EC4-8C6B9540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8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B2C29B-9045-4461-BEDC-1794E94D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3" y="3429000"/>
            <a:ext cx="11842534" cy="28935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3C418A-779A-4CF1-BB0D-4E885755FC23}"/>
              </a:ext>
            </a:extLst>
          </p:cNvPr>
          <p:cNvSpPr txBox="1"/>
          <p:nvPr/>
        </p:nvSpPr>
        <p:spPr>
          <a:xfrm>
            <a:off x="450574" y="410817"/>
            <a:ext cx="9197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Business Rule Analysis</a:t>
            </a:r>
          </a:p>
          <a:p>
            <a:endParaRPr lang="en-IN" u="sng" dirty="0"/>
          </a:p>
          <a:p>
            <a:r>
              <a:rPr lang="en-IN" u="sng" dirty="0"/>
              <a:t>Observation:</a:t>
            </a:r>
          </a:p>
          <a:p>
            <a:r>
              <a:rPr lang="en-IN" dirty="0"/>
              <a:t>Survived people based on the age greater than or equal to 40 has been seen</a:t>
            </a:r>
          </a:p>
          <a:p>
            <a:r>
              <a:rPr lang="en-IN" dirty="0"/>
              <a:t>Survived people based on the age b/w 20 and 40 has been seen.</a:t>
            </a:r>
          </a:p>
          <a:p>
            <a:r>
              <a:rPr lang="en-IN" dirty="0"/>
              <a:t>Survived people based on the age less than or equal to 20 has been seen.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76F37-90C8-4FF2-9B11-0CE64C6F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646FC-425D-4EE8-B18F-8A2B8B92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70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51D50-FF4D-44E0-9055-13D607AFE20B}"/>
              </a:ext>
            </a:extLst>
          </p:cNvPr>
          <p:cNvSpPr txBox="1"/>
          <p:nvPr/>
        </p:nvSpPr>
        <p:spPr>
          <a:xfrm>
            <a:off x="6094855" y="1261331"/>
            <a:ext cx="3497565" cy="3002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kern="1200">
              <a:solidFill>
                <a:schemeClr val="accent1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Stepwise Process for data profiling using talend data quality: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Step1: Creating Connections to data sources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Connecting to a file for column analysis: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EDF293-0000-454E-82EA-FDF7E1C973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8603" y="1526895"/>
            <a:ext cx="4887354" cy="38042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C5710-CC76-4773-BE85-5DCCEEBB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DE79737-5E32-4B59-A32F-4B99E9823C7C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4E28-01BF-4E44-88A6-0808EF8E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4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BC9554-883E-4CB1-BB80-D735FDA0C57A}"/>
              </a:ext>
            </a:extLst>
          </p:cNvPr>
          <p:cNvSpPr txBox="1"/>
          <p:nvPr/>
        </p:nvSpPr>
        <p:spPr>
          <a:xfrm>
            <a:off x="6094856" y="1261331"/>
            <a:ext cx="3179146" cy="2786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 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Step2: Creating Connections to data sources: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Connecting to a MYSQL Database for column analysis: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5EF134-940D-4AD9-ADB9-E94F7B8415E0}"/>
              </a:ext>
            </a:extLst>
          </p:cNvPr>
          <p:cNvPicPr/>
          <p:nvPr/>
        </p:nvPicPr>
        <p:blipFill rotWithShape="1">
          <a:blip r:embed="rId2"/>
          <a:srcRect r="2765" b="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47F3A-525A-4B07-BFD8-DA256ECA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DE79737-5E32-4B59-A32F-4B99E9823C7C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8B21-5F82-4952-844C-D6F55F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7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152300-C5C9-4276-B3AA-6C1A675BFECE}"/>
              </a:ext>
            </a:extLst>
          </p:cNvPr>
          <p:cNvSpPr txBox="1"/>
          <p:nvPr/>
        </p:nvSpPr>
        <p:spPr>
          <a:xfrm>
            <a:off x="4974337" y="1265314"/>
            <a:ext cx="4299666" cy="324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After fetching data from MYSQL: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6C60D6-CFAF-4453-B102-DEFA74D3F8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748" y="1265315"/>
            <a:ext cx="3610547" cy="43353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B0DD9-4680-4312-8D15-5EACE4A5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DE79737-5E32-4B59-A32F-4B99E9823C7C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1DC89-A360-4C24-ABB7-16396F1F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5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35B7E-7F7D-4400-91D3-543559A0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2852695"/>
            <a:ext cx="11979965" cy="358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1A8513-B349-472C-A32E-DDA26B933787}"/>
              </a:ext>
            </a:extLst>
          </p:cNvPr>
          <p:cNvSpPr txBox="1"/>
          <p:nvPr/>
        </p:nvSpPr>
        <p:spPr>
          <a:xfrm flipH="1">
            <a:off x="106016" y="424070"/>
            <a:ext cx="9350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Basic column analysis</a:t>
            </a:r>
          </a:p>
          <a:p>
            <a:r>
              <a:rPr lang="en-IN" u="sng" dirty="0"/>
              <a:t>Observation based on data quality dimensions: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Counts of all rows is seen so to conclude, there are no empty rows in our titanic dataset,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Many blank values on the column Age has been found so those which shows incompleteness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B4512-CF88-4B7A-A7BA-518D0D997368}"/>
              </a:ext>
            </a:extLst>
          </p:cNvPr>
          <p:cNvSpPr txBox="1"/>
          <p:nvPr/>
        </p:nvSpPr>
        <p:spPr>
          <a:xfrm>
            <a:off x="4781052" y="2146852"/>
            <a:ext cx="220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AGE COLUMN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792FF9-FC7A-47D2-88D3-340110A2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DC83E-5313-4F5B-9B1A-C3598952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84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D69ED9-A1EB-4084-81AA-4108537D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2984776"/>
            <a:ext cx="11869806" cy="33913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056A67-0156-4876-A390-598D0387A6E7}"/>
              </a:ext>
            </a:extLst>
          </p:cNvPr>
          <p:cNvSpPr txBox="1"/>
          <p:nvPr/>
        </p:nvSpPr>
        <p:spPr>
          <a:xfrm>
            <a:off x="0" y="357809"/>
            <a:ext cx="9356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 Summary statistics analysis</a:t>
            </a:r>
          </a:p>
          <a:p>
            <a:endParaRPr lang="en-IN" dirty="0"/>
          </a:p>
          <a:p>
            <a:r>
              <a:rPr lang="en-IN" u="sng" dirty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Mean ,median values are calculated which will be useful for cleaning missing values to achieve completeness.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valid from the observation.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A6EC0-7C67-442E-8F4A-16BE872FF46C}"/>
              </a:ext>
            </a:extLst>
          </p:cNvPr>
          <p:cNvSpPr txBox="1"/>
          <p:nvPr/>
        </p:nvSpPr>
        <p:spPr>
          <a:xfrm>
            <a:off x="4452730" y="2372139"/>
            <a:ext cx="192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COLUMN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F342E-8B62-47AF-BD43-16739FC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6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D24E6-B80A-49A1-89F0-0125EB75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1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C8AE88-90A2-4EAC-B30A-F158A208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5749"/>
            <a:ext cx="11517332" cy="3048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673883-46F3-45C0-B5E6-2C6F2AB7E473}"/>
              </a:ext>
            </a:extLst>
          </p:cNvPr>
          <p:cNvSpPr txBox="1"/>
          <p:nvPr/>
        </p:nvSpPr>
        <p:spPr>
          <a:xfrm>
            <a:off x="112047" y="463826"/>
            <a:ext cx="11152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Column analysis: Data type and patterns</a:t>
            </a:r>
          </a:p>
          <a:p>
            <a:endParaRPr lang="en-IN" u="sng" dirty="0"/>
          </a:p>
          <a:p>
            <a:r>
              <a:rPr lang="en-IN" u="sng" dirty="0"/>
              <a:t>Observation:</a:t>
            </a:r>
          </a:p>
          <a:p>
            <a:r>
              <a:rPr lang="en-IN" dirty="0"/>
              <a:t>Different data formats like alpha numeric, integers, alpha-numeric with / and . are seen on the ticket column which has lack of conformity.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AEE37-5DB1-4150-A862-49BA22E863B6}"/>
              </a:ext>
            </a:extLst>
          </p:cNvPr>
          <p:cNvSpPr txBox="1"/>
          <p:nvPr/>
        </p:nvSpPr>
        <p:spPr>
          <a:xfrm>
            <a:off x="4810539" y="2584174"/>
            <a:ext cx="222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TICKET COLUMN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332F3E-0AB8-4039-8B6A-40A60D58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2788-B7AA-4EC5-96A2-CBE24433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5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30C2E-CD2F-44FE-BD43-67A02898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2" y="2788225"/>
            <a:ext cx="11603069" cy="3791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A16E20-DBE4-4393-874D-BE7934B43808}"/>
              </a:ext>
            </a:extLst>
          </p:cNvPr>
          <p:cNvSpPr txBox="1"/>
          <p:nvPr/>
        </p:nvSpPr>
        <p:spPr>
          <a:xfrm>
            <a:off x="148692" y="278296"/>
            <a:ext cx="8067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Discrete data analysis</a:t>
            </a:r>
          </a:p>
          <a:p>
            <a:endParaRPr lang="en-IN" u="sng" dirty="0"/>
          </a:p>
          <a:p>
            <a:r>
              <a:rPr lang="en-IN" u="sng" dirty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bin frequency ranges has been configured for categorising ages based on child, adolescence, adults, senior adults.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Adults has been more in count on the age column and child comes second.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B0363-6208-49F2-9B71-A679C2873A63}"/>
              </a:ext>
            </a:extLst>
          </p:cNvPr>
          <p:cNvSpPr txBox="1"/>
          <p:nvPr/>
        </p:nvSpPr>
        <p:spPr>
          <a:xfrm>
            <a:off x="4704522" y="2186609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1C496-3ED8-4926-AF22-1DB3B423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A60D7-C578-4ABF-9D5A-9695CA62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4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9957E-F537-4503-8971-7AE4B996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58" y="2609145"/>
            <a:ext cx="11679483" cy="36899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8BF8D5-7F27-4156-8B1E-B7E3316784A3}"/>
              </a:ext>
            </a:extLst>
          </p:cNvPr>
          <p:cNvSpPr txBox="1"/>
          <p:nvPr/>
        </p:nvSpPr>
        <p:spPr>
          <a:xfrm>
            <a:off x="198783" y="503583"/>
            <a:ext cx="10800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Functional dependency analysis:</a:t>
            </a:r>
          </a:p>
          <a:p>
            <a:endParaRPr lang="en-IN" u="sng" dirty="0"/>
          </a:p>
          <a:p>
            <a:r>
              <a:rPr lang="en-IN" u="sng" dirty="0"/>
              <a:t>Observation:</a:t>
            </a:r>
          </a:p>
          <a:p>
            <a:r>
              <a:rPr lang="en-IN" dirty="0"/>
              <a:t>Survived people has been 42.46% on  survived column based on gender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F56AE-0534-4377-A23F-BDF7DE9E0A60}"/>
              </a:ext>
            </a:extLst>
          </p:cNvPr>
          <p:cNvSpPr txBox="1"/>
          <p:nvPr/>
        </p:nvSpPr>
        <p:spPr>
          <a:xfrm>
            <a:off x="3962400" y="2120348"/>
            <a:ext cx="324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Sex and Survived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F4999-DC6F-4C79-93EB-6BBB3043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9737-5E32-4B59-A32F-4B99E9823C7C}" type="slidenum">
              <a:rPr lang="en-IN" smtClean="0"/>
              <a:t>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19C3C-5D90-45B4-9DC7-B649F628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2917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443B6A13468E54F809EAD32B0FA5D02" ma:contentTypeVersion="11" ma:contentTypeDescription="Ein neues Dokument erstellen." ma:contentTypeScope="" ma:versionID="e5152355c3e8636be4faaa8c5a355f0a">
  <xsd:schema xmlns:xsd="http://www.w3.org/2001/XMLSchema" xmlns:xs="http://www.w3.org/2001/XMLSchema" xmlns:p="http://schemas.microsoft.com/office/2006/metadata/properties" xmlns:ns3="2bffbba4-15b5-486a-9e25-5eda4959938b" xmlns:ns4="402e824d-40c5-486f-b2cf-e66b4c4ad272" targetNamespace="http://schemas.microsoft.com/office/2006/metadata/properties" ma:root="true" ma:fieldsID="6d1cc9e587e46ff57f37964149499c2d" ns3:_="" ns4:_="">
    <xsd:import namespace="2bffbba4-15b5-486a-9e25-5eda4959938b"/>
    <xsd:import namespace="402e824d-40c5-486f-b2cf-e66b4c4ad2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ffbba4-15b5-486a-9e25-5eda495993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e824d-40c5-486f-b2cf-e66b4c4ad2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3DAA93-F288-45C0-8585-9223852619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C849AF-E160-4212-BDD4-B63C855381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ffbba4-15b5-486a-9e25-5eda4959938b"/>
    <ds:schemaRef ds:uri="402e824d-40c5-486f-b2cf-e66b4c4ad2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B544F2-1C72-451C-842E-6EE8D5711328}">
  <ds:schemaRefs>
    <ds:schemaRef ds:uri="402e824d-40c5-486f-b2cf-e66b4c4ad27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2bffbba4-15b5-486a-9e25-5eda4959938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343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Data Profiling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Profiling</dc:title>
  <dc:creator>Nanda Kumar, Bharath Kumar (SRH Hochschule Heidelberg Student)</dc:creator>
  <cp:lastModifiedBy>Nanda Kumar, Bharath Kumar (SRH Hochschule Heidelberg Student)</cp:lastModifiedBy>
  <cp:revision>2</cp:revision>
  <dcterms:created xsi:type="dcterms:W3CDTF">2020-08-31T11:43:17Z</dcterms:created>
  <dcterms:modified xsi:type="dcterms:W3CDTF">2020-08-31T11:49:25Z</dcterms:modified>
</cp:coreProperties>
</file>