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4AC10F-0875-485E-B98E-A52EA36FBA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dashboard 4,5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A4CBEBD-5963-494D-BCC9-E40DF21FD8E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06-08-2021 00:25:49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 analysis" id="2" name="slide2">
            <a:extLst>
              <a:ext uri="{FF2B5EF4-FFF2-40B4-BE49-F238E27FC236}">
                <a16:creationId xmlns:a16="http://schemas.microsoft.com/office/drawing/2014/main" id="{E26E4292-0612-45CF-9C3E-F0771FB58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80" y="0"/>
            <a:ext cx="4847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rrelation" id="3" name="slide3">
            <a:extLst>
              <a:ext uri="{FF2B5EF4-FFF2-40B4-BE49-F238E27FC236}">
                <a16:creationId xmlns:a16="http://schemas.microsoft.com/office/drawing/2014/main" id="{FF8C2260-B6C3-44F4-A5DE-BB6B39B27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2021-08-05T18:55:49Z</dcterms:created>
  <dcterms:modified xsi:type="dcterms:W3CDTF">2021-08-05T18:55:49Z</dcterms:modified>
</cp:coreProperties>
</file>