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201B63-CD92-4AC5-9A34-025FC1E777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dashboard 1,2,3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9CBCEB-68BD-45FD-B4F0-7DAC8B95C0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06-08-2021 00:26:36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bd_dashboard" id="2" name="slide2">
            <a:extLst>
              <a:ext uri="{FF2B5EF4-FFF2-40B4-BE49-F238E27FC236}">
                <a16:creationId xmlns:a16="http://schemas.microsoft.com/office/drawing/2014/main" id="{4F35C848-A90C-43B4-80C7-64DAA5426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23900"/>
            <a:ext cx="1070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ity genre" id="3" name="slide3">
            <a:extLst>
              <a:ext uri="{FF2B5EF4-FFF2-40B4-BE49-F238E27FC236}">
                <a16:creationId xmlns:a16="http://schemas.microsoft.com/office/drawing/2014/main" id="{10EC6189-8D97-446C-9DC2-202722D49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on and outliers" id="4" name="slide4">
            <a:extLst>
              <a:ext uri="{FF2B5EF4-FFF2-40B4-BE49-F238E27FC236}">
                <a16:creationId xmlns:a16="http://schemas.microsoft.com/office/drawing/2014/main" id="{1563FFE0-7AAA-4C93-94D7-EF22304C7A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2021-08-05T18:56:37Z</dcterms:created>
  <dcterms:modified xsi:type="dcterms:W3CDTF">2021-08-05T18:56:37Z</dcterms:modified>
</cp:coreProperties>
</file>