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OVERPASS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648200"/>
            <a:ext cx="4953000" cy="1752600"/>
          </a:xfrm>
        </p:spPr>
        <p:txBody>
          <a:bodyPr>
            <a:normAutofit/>
          </a:bodyPr>
          <a:lstStyle/>
          <a:p>
            <a:pPr marL="406908" indent="-342900">
              <a:buFontTx/>
              <a:buChar char="-"/>
            </a:pPr>
            <a:r>
              <a:rPr lang="en-IN" dirty="0" err="1" smtClean="0">
                <a:latin typeface="Berlin Sans FB Demi" pitchFamily="34" charset="0"/>
              </a:rPr>
              <a:t>Eldhose</a:t>
            </a:r>
            <a:r>
              <a:rPr lang="en-IN" dirty="0" smtClean="0">
                <a:latin typeface="Berlin Sans FB Demi" pitchFamily="34" charset="0"/>
              </a:rPr>
              <a:t> Peter</a:t>
            </a:r>
          </a:p>
          <a:p>
            <a:pPr marL="406908" indent="-342900">
              <a:buFontTx/>
              <a:buChar char="-"/>
            </a:pPr>
            <a:r>
              <a:rPr lang="en-IN" dirty="0" err="1" smtClean="0">
                <a:latin typeface="Berlin Sans FB Demi" pitchFamily="34" charset="0"/>
              </a:rPr>
              <a:t>Rajath</a:t>
            </a:r>
            <a:r>
              <a:rPr lang="en-IN" dirty="0" smtClean="0">
                <a:latin typeface="Berlin Sans FB Demi" pitchFamily="34" charset="0"/>
              </a:rPr>
              <a:t> Rajeev</a:t>
            </a:r>
          </a:p>
          <a:p>
            <a:pPr marL="406908" indent="-342900">
              <a:buFontTx/>
              <a:buChar char="-"/>
            </a:pPr>
            <a:r>
              <a:rPr lang="en-IN" dirty="0" err="1" smtClean="0">
                <a:latin typeface="Berlin Sans FB Demi" pitchFamily="34" charset="0"/>
              </a:rPr>
              <a:t>Arjun</a:t>
            </a:r>
            <a:r>
              <a:rPr lang="en-IN" dirty="0" smtClean="0">
                <a:latin typeface="Berlin Sans FB Demi" pitchFamily="34" charset="0"/>
              </a:rPr>
              <a:t> Suresh</a:t>
            </a:r>
          </a:p>
          <a:p>
            <a:pPr marL="406908" indent="-342900">
              <a:buFontTx/>
              <a:buChar char="-"/>
            </a:pPr>
            <a:r>
              <a:rPr lang="en-IN" dirty="0" err="1" smtClean="0">
                <a:latin typeface="Berlin Sans FB Demi" pitchFamily="34" charset="0"/>
              </a:rPr>
              <a:t>Bharath</a:t>
            </a:r>
            <a:r>
              <a:rPr lang="en-IN" dirty="0" smtClean="0">
                <a:latin typeface="Berlin Sans FB Demi" pitchFamily="34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95718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Opportunity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IN" dirty="0" smtClean="0"/>
              <a:t>A lot of people tend to forget to take their medicines on time. This on a long term basis does have severe impact on their health.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That is where we the team OVERPASS found the opportunity to overcome and improve on the same scenario.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We wish to automate the attentiveness and awareness of patients towards their medicines and its routines.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3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Existing systems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400" dirty="0" smtClean="0"/>
              <a:t>There are a lot of apps to help us improve on our health. For example: </a:t>
            </a:r>
            <a:r>
              <a:rPr lang="en-IN" sz="2400" dirty="0"/>
              <a:t>Glucose </a:t>
            </a:r>
            <a:r>
              <a:rPr lang="en-IN" sz="2400" dirty="0" smtClean="0"/>
              <a:t>Buddy, </a:t>
            </a:r>
            <a:r>
              <a:rPr lang="en-IN" sz="2400" dirty="0" err="1" smtClean="0"/>
              <a:t>uChek</a:t>
            </a:r>
            <a:r>
              <a:rPr lang="en-IN" sz="2400" dirty="0" smtClean="0"/>
              <a:t>, WebMD etc.</a:t>
            </a:r>
          </a:p>
          <a:p>
            <a:endParaRPr lang="en-IN" sz="2400" dirty="0"/>
          </a:p>
          <a:p>
            <a:pPr marL="109728" indent="0">
              <a:buNone/>
            </a:pPr>
            <a:r>
              <a:rPr lang="en-IN" sz="2400" dirty="0" smtClean="0"/>
              <a:t>They have a lot of features which are very beneficial like goal setting, disease condition </a:t>
            </a:r>
            <a:r>
              <a:rPr lang="en-IN" sz="2400" dirty="0" err="1" smtClean="0"/>
              <a:t>infos</a:t>
            </a:r>
            <a:r>
              <a:rPr lang="en-IN" sz="2400" dirty="0" smtClean="0"/>
              <a:t>, diet specifications etc.</a:t>
            </a:r>
          </a:p>
          <a:p>
            <a:pPr marL="109728" indent="0">
              <a:buNone/>
            </a:pPr>
            <a:endParaRPr lang="en-IN" sz="2400" dirty="0" smtClean="0"/>
          </a:p>
          <a:p>
            <a:pPr marL="109728" indent="0">
              <a:buNone/>
            </a:pPr>
            <a:r>
              <a:rPr lang="en-IN" sz="2400" dirty="0" smtClean="0"/>
              <a:t>Our idea focuses on a particular aspect that Is the medicine time and specifications.</a:t>
            </a:r>
          </a:p>
          <a:p>
            <a:pPr marL="109728" indent="0">
              <a:buNone/>
            </a:pPr>
            <a:r>
              <a:rPr lang="en-IN" sz="2400" dirty="0" smtClean="0"/>
              <a:t>So our idea will improve the efficiency of the current technologies.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2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70785"/>
            <a:ext cx="3276600" cy="387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7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The </a:t>
            </a:r>
            <a:r>
              <a:rPr lang="en-IN" sz="4800" smtClean="0"/>
              <a:t>M_Cognizance</a:t>
            </a:r>
            <a:r>
              <a:rPr lang="en-IN" sz="4800" dirty="0" smtClean="0"/>
              <a:t> App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1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 </a:t>
            </a:r>
            <a:endParaRPr lang="en-IN" b="1" dirty="0" smtClean="0"/>
          </a:p>
          <a:p>
            <a:r>
              <a:rPr lang="en-IN" b="1" dirty="0" smtClean="0"/>
              <a:t>Scope </a:t>
            </a:r>
            <a:r>
              <a:rPr lang="en-IN" b="1" dirty="0"/>
              <a:t>of </a:t>
            </a:r>
            <a:r>
              <a:rPr lang="en-IN" b="1" dirty="0" smtClean="0"/>
              <a:t>project</a:t>
            </a:r>
          </a:p>
          <a:p>
            <a:pPr lvl="1"/>
            <a:r>
              <a:rPr lang="en-IN" b="1" dirty="0" smtClean="0"/>
              <a:t>Existing </a:t>
            </a:r>
            <a:r>
              <a:rPr lang="en-IN" b="1" dirty="0"/>
              <a:t>system </a:t>
            </a:r>
            <a:endParaRPr lang="en-IN" b="1" dirty="0" smtClean="0"/>
          </a:p>
          <a:p>
            <a:r>
              <a:rPr lang="en-IN" b="1" dirty="0" smtClean="0"/>
              <a:t>Proposed </a:t>
            </a:r>
            <a:r>
              <a:rPr lang="en-IN" b="1" dirty="0" err="1"/>
              <a:t>soln</a:t>
            </a:r>
            <a:r>
              <a:rPr lang="en-IN" b="1" dirty="0"/>
              <a:t> </a:t>
            </a:r>
            <a:endParaRPr lang="en-IN" b="1" dirty="0" smtClean="0"/>
          </a:p>
          <a:p>
            <a:r>
              <a:rPr lang="en-IN" b="1" dirty="0" smtClean="0"/>
              <a:t>Intended </a:t>
            </a:r>
            <a:r>
              <a:rPr lang="en-IN" b="1" dirty="0"/>
              <a:t>audience </a:t>
            </a:r>
            <a:endParaRPr lang="en-IN" b="1" dirty="0" smtClean="0"/>
          </a:p>
          <a:p>
            <a:r>
              <a:rPr lang="en-IN" b="1" dirty="0" smtClean="0"/>
              <a:t>Block </a:t>
            </a:r>
            <a:r>
              <a:rPr lang="en-IN" b="1" dirty="0"/>
              <a:t>diagrams &amp; </a:t>
            </a:r>
            <a:endParaRPr lang="en-IN" b="1" dirty="0" smtClean="0"/>
          </a:p>
          <a:p>
            <a:r>
              <a:rPr lang="en-IN" b="1" dirty="0" smtClean="0"/>
              <a:t>description </a:t>
            </a:r>
            <a:r>
              <a:rPr lang="en-IN" b="1" dirty="0"/>
              <a:t>in detail Hardware requirements Software requirements </a:t>
            </a:r>
            <a:endParaRPr lang="en-IN" b="1" dirty="0" smtClean="0"/>
          </a:p>
          <a:p>
            <a:r>
              <a:rPr lang="en-IN" b="1" dirty="0" smtClean="0"/>
              <a:t>Conclusion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522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178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OVERPASS</vt:lpstr>
      <vt:lpstr>Opportunity</vt:lpstr>
      <vt:lpstr>Existing systems</vt:lpstr>
      <vt:lpstr>Existing systems</vt:lpstr>
      <vt:lpstr>The M_Cognizance App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OVERPASS</dc:title>
  <dc:creator>Bruce Wayne</dc:creator>
  <cp:lastModifiedBy>user</cp:lastModifiedBy>
  <cp:revision>6</cp:revision>
  <dcterms:created xsi:type="dcterms:W3CDTF">2006-08-16T00:00:00Z</dcterms:created>
  <dcterms:modified xsi:type="dcterms:W3CDTF">2020-12-24T13:33:28Z</dcterms:modified>
</cp:coreProperties>
</file>