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37" r:id="rId1"/>
  </p:sldMasterIdLst>
  <p:notesMasterIdLst>
    <p:notesMasterId r:id="rId14"/>
  </p:notesMasterIdLst>
  <p:sldIdLst>
    <p:sldId id="256" r:id="rId2"/>
    <p:sldId id="270" r:id="rId3"/>
    <p:sldId id="260" r:id="rId4"/>
    <p:sldId id="271" r:id="rId5"/>
    <p:sldId id="259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4660"/>
  </p:normalViewPr>
  <p:slideViewPr>
    <p:cSldViewPr>
      <p:cViewPr varScale="1">
        <p:scale>
          <a:sx n="65" d="100"/>
          <a:sy n="65" d="100"/>
        </p:scale>
        <p:origin x="31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08347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298702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236893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262034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008003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888372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964523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5695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080639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96677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26857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30590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423738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82965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33876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59615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60108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53445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55429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  <p:sldLayoutId id="2147483949" r:id="rId12"/>
    <p:sldLayoutId id="2147483950" r:id="rId13"/>
    <p:sldLayoutId id="2147483951" r:id="rId14"/>
    <p:sldLayoutId id="2147483952" r:id="rId15"/>
    <p:sldLayoutId id="2147483953" r:id="rId16"/>
    <p:sldLayoutId id="2147483954" r:id="rId17"/>
    <p:sldLayoutId id="2147483955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 : M. BHARATH</a:t>
            </a:r>
          </a:p>
          <a:p>
            <a:r>
              <a:rPr lang="en-US" sz="2400" dirty="0"/>
              <a:t>REGISTER NO      :312201231</a:t>
            </a:r>
          </a:p>
          <a:p>
            <a:r>
              <a:rPr lang="en-US" sz="2400" dirty="0"/>
              <a:t>                                 AUTUNM110312201231</a:t>
            </a:r>
          </a:p>
          <a:p>
            <a:r>
              <a:rPr lang="en-US" sz="2400"/>
              <a:t>                                 AE6EF9E6498AEABAE234CE7C5        </a:t>
            </a:r>
            <a:endParaRPr lang="en-US" sz="2400" dirty="0"/>
          </a:p>
          <a:p>
            <a:r>
              <a:rPr lang="en-US" sz="2400" dirty="0"/>
              <a:t>DEPARTMENT      :B.COM ( GENERAL)</a:t>
            </a:r>
          </a:p>
          <a:p>
            <a:r>
              <a:rPr lang="en-US" sz="2400" dirty="0"/>
              <a:t>COLLEGE              : D.R.B.C.C.C. HINDU COLLEGE,</a:t>
            </a:r>
          </a:p>
          <a:p>
            <a:r>
              <a:rPr lang="en-US" sz="2400" dirty="0"/>
              <a:t>                                  PATTABIRAM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F3C24-A788-0967-5099-3BDEDEB0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174E7-1295-F68B-DA10-087A2FD47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70162"/>
            <a:ext cx="8825659" cy="34163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DATA  COLLECTION :</a:t>
            </a:r>
          </a:p>
          <a:p>
            <a:pPr>
              <a:buFont typeface="+mj-lt"/>
              <a:buAutoNum type="alphaUcPeriod"/>
            </a:pPr>
            <a:r>
              <a:rPr lang="en-US" dirty="0"/>
              <a:t>KAGGLE</a:t>
            </a:r>
          </a:p>
          <a:p>
            <a:pPr>
              <a:buFont typeface="+mj-lt"/>
              <a:buAutoNum type="alphaUcPeriod"/>
            </a:pPr>
            <a:r>
              <a:rPr lang="en-US" dirty="0"/>
              <a:t>NM dash board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Performance level :</a:t>
            </a:r>
          </a:p>
          <a:p>
            <a:pPr>
              <a:buFont typeface="+mj-lt"/>
              <a:buAutoNum type="alphaUcPeriod"/>
            </a:pPr>
            <a:r>
              <a:rPr lang="en-US" dirty="0"/>
              <a:t>Very high </a:t>
            </a:r>
          </a:p>
          <a:p>
            <a:pPr>
              <a:buFont typeface="+mj-lt"/>
              <a:buAutoNum type="alphaUcPeriod"/>
            </a:pPr>
            <a:r>
              <a:rPr lang="en-US" dirty="0"/>
              <a:t>High</a:t>
            </a:r>
          </a:p>
          <a:p>
            <a:pPr>
              <a:buFont typeface="+mj-lt"/>
              <a:buAutoNum type="alphaUcPeriod"/>
            </a:pPr>
            <a:r>
              <a:rPr lang="en-US" dirty="0"/>
              <a:t>Low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PIVOT TABLE : </a:t>
            </a:r>
          </a:p>
          <a:p>
            <a:pPr>
              <a:buFont typeface="+mj-lt"/>
              <a:buAutoNum type="alphaUcPeriod"/>
            </a:pPr>
            <a:r>
              <a:rPr lang="en-US" dirty="0"/>
              <a:t>SUMMARY</a:t>
            </a:r>
          </a:p>
          <a:p>
            <a:pPr>
              <a:buFont typeface="+mj-lt"/>
              <a:buAutoNum type="alphaUcPeriod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GRAPH : </a:t>
            </a:r>
          </a:p>
          <a:p>
            <a:pPr>
              <a:buFont typeface="+mj-lt"/>
              <a:buAutoNum type="alphaUcPeriod"/>
            </a:pPr>
            <a:r>
              <a:rPr lang="en-US" dirty="0"/>
              <a:t>Visualization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A2DBA24F-0317-AB01-8D70-3D31FED27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949" y="2284161"/>
            <a:ext cx="7848600" cy="438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78A21-B941-7A8B-E015-7E8BCA3E4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conclude that the summarize an employee performance during a review period , highlights their strength , and identify areas </a:t>
            </a:r>
            <a:r>
              <a:rPr lang="en-US"/>
              <a:t>of  improvements 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3387D-12B0-FB36-570C-50325E076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504DA-11B5-6F90-8F27-9B8E4C50B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761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0D255F-61BE-132A-2309-E7441DCD3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defines as a employees goals ,identifying </a:t>
            </a:r>
            <a:r>
              <a:rPr lang="en-US" dirty="0" err="1"/>
              <a:t>gender,collecting</a:t>
            </a:r>
            <a:r>
              <a:rPr lang="en-US" dirty="0"/>
              <a:t> data, analysis data using tools and implementation improvements to enhance </a:t>
            </a:r>
            <a:r>
              <a:rPr lang="en-US" dirty="0" err="1"/>
              <a:t>performamce</a:t>
            </a:r>
            <a:r>
              <a:rPr lang="en-US" dirty="0"/>
              <a:t> 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F0887-CB70-CD59-2454-B1A1C3861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D6C69-3E7B-20A5-BA27-2643D5FEB6E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429000" y="1981200"/>
            <a:ext cx="8522445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89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0407064-1CD7-CEDB-4206-B9B74764A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provides a system wide analysis of workflow , talent, product quality , and other key indicators of organizational success 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625476"/>
            <a:ext cx="838199" cy="437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B75D96-CC43-2512-3196-BC2556617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They are individuals who interact directly with the final software application , </a:t>
            </a:r>
            <a:r>
              <a:rPr lang="en-US" dirty="0" err="1"/>
              <a:t>haerdwarwes</a:t>
            </a:r>
            <a:r>
              <a:rPr lang="en-US" dirty="0"/>
              <a:t> , or </a:t>
            </a:r>
            <a:r>
              <a:rPr lang="en-US" dirty="0" err="1"/>
              <a:t>ditial</a:t>
            </a:r>
            <a:r>
              <a:rPr lang="en-US" dirty="0"/>
              <a:t> services to meets their specific requirements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End users are </a:t>
            </a:r>
          </a:p>
          <a:p>
            <a:pPr>
              <a:buFont typeface="+mj-lt"/>
              <a:buAutoNum type="alphaUcPeriod"/>
            </a:pPr>
            <a:r>
              <a:rPr lang="en-US" dirty="0"/>
              <a:t>Employers</a:t>
            </a:r>
          </a:p>
          <a:p>
            <a:pPr>
              <a:buFont typeface="+mj-lt"/>
              <a:buAutoNum type="alphaUcPeriod"/>
            </a:pPr>
            <a:r>
              <a:rPr lang="en-US" dirty="0"/>
              <a:t>Employees</a:t>
            </a:r>
          </a:p>
          <a:p>
            <a:pPr>
              <a:buFont typeface="+mj-lt"/>
              <a:buAutoNum type="alphaUcPeriod"/>
            </a:pPr>
            <a:r>
              <a:rPr lang="en-US" dirty="0" err="1"/>
              <a:t>Orgainsations</a:t>
            </a:r>
            <a:endParaRPr lang="en-US" dirty="0"/>
          </a:p>
          <a:p>
            <a:pPr>
              <a:buFont typeface="+mj-lt"/>
              <a:buAutoNum type="alphaUcPeriod"/>
            </a:pPr>
            <a:r>
              <a:rPr lang="en-US" dirty="0"/>
              <a:t>IT institutions 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66D6D0-2D12-35D3-8E81-E68FF6AA0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FORMULA : performance level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PIVOT TABLE :summary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GRAPH: data visualization 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7B9E-7275-4646-FB68-5F62D154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 data set –Kaggle </a:t>
            </a:r>
          </a:p>
          <a:p>
            <a:r>
              <a:rPr lang="en-US" dirty="0"/>
              <a:t>10 features </a:t>
            </a:r>
          </a:p>
          <a:p>
            <a:pPr>
              <a:buFont typeface="+mj-lt"/>
              <a:buAutoNum type="alphaUcPeriod"/>
            </a:pPr>
            <a:r>
              <a:rPr lang="en-US" dirty="0"/>
              <a:t>Emp id –numerical </a:t>
            </a:r>
          </a:p>
          <a:p>
            <a:pPr>
              <a:buFont typeface="+mj-lt"/>
              <a:buAutoNum type="alphaUcPeriod"/>
            </a:pPr>
            <a:r>
              <a:rPr lang="en-US" dirty="0"/>
              <a:t>Name –text </a:t>
            </a:r>
          </a:p>
          <a:p>
            <a:pPr>
              <a:buFont typeface="+mj-lt"/>
              <a:buAutoNum type="alphaUcPeriod"/>
            </a:pPr>
            <a:r>
              <a:rPr lang="en-US" dirty="0"/>
              <a:t>Gender- male female </a:t>
            </a:r>
          </a:p>
          <a:p>
            <a:pPr>
              <a:buFont typeface="+mj-lt"/>
              <a:buAutoNum type="alphaUcPeriod"/>
            </a:pPr>
            <a:r>
              <a:rPr lang="en-US" dirty="0"/>
              <a:t>Emp status –text </a:t>
            </a:r>
          </a:p>
          <a:p>
            <a:pPr>
              <a:buFont typeface="+mj-lt"/>
              <a:buAutoNum type="alphaUcPeriod"/>
            </a:pPr>
            <a:r>
              <a:rPr lang="en-US" dirty="0"/>
              <a:t>FTE – numerical </a:t>
            </a:r>
          </a:p>
          <a:p>
            <a:pPr>
              <a:buFont typeface="+mj-lt"/>
              <a:buAutoNum type="alphaUcPeriod"/>
            </a:pPr>
            <a:r>
              <a:rPr lang="en-US" dirty="0"/>
              <a:t>Performance level – text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363D83-0260-F1C0-44A4-A9CA89C88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PERFORMANCE LEVEL  =IFS( G2 &gt;=0.9” VERRY HIGH”, G2 &gt;= 0.5 “HIGH” , G2 &gt;=0.4 “ MED “ ,”TRUE” , “ LOW “)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264832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242</TotalTime>
  <Words>306</Words>
  <Application>Microsoft Office PowerPoint</Application>
  <PresentationFormat>Widescreen</PresentationFormat>
  <Paragraphs>75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Century Gothic</vt:lpstr>
      <vt:lpstr>Roboto</vt:lpstr>
      <vt:lpstr>Times New Roman</vt:lpstr>
      <vt:lpstr>Trebuchet MS</vt:lpstr>
      <vt:lpstr>Wingdings</vt:lpstr>
      <vt:lpstr>Wingdings 3</vt:lpstr>
      <vt:lpstr>Ion Boardroom</vt:lpstr>
      <vt:lpstr>Employee Data Analysis using Excel  </vt:lpstr>
      <vt:lpstr>PROJECT TITLE</vt:lpstr>
      <vt:lpstr>PROJECT OVERVIEW</vt:lpstr>
      <vt:lpstr>AGENDA</vt:lpstr>
      <vt:lpstr>PROBLEM STATEMENT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17</cp:revision>
  <dcterms:created xsi:type="dcterms:W3CDTF">2024-03-29T15:07:22Z</dcterms:created>
  <dcterms:modified xsi:type="dcterms:W3CDTF">2024-09-02T13:53:11Z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