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5644-FB3A-4B2C-BA44-A16A15C5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91" y="461640"/>
            <a:ext cx="9791222" cy="1305016"/>
          </a:xfrm>
        </p:spPr>
        <p:txBody>
          <a:bodyPr>
            <a:normAutofit/>
          </a:bodyPr>
          <a:lstStyle/>
          <a:p>
            <a:r>
              <a:rPr lang="en-IN" sz="3200" dirty="0"/>
              <a:t>   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CS6030 – 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42448-9232-4AE0-B747-0E6AD67F5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1" y="2423605"/>
            <a:ext cx="9046346" cy="3480058"/>
          </a:xfrm>
        </p:spPr>
        <p:txBody>
          <a:bodyPr>
            <a:normAutofit lnSpcReduction="10000"/>
          </a:bodyPr>
          <a:lstStyle/>
          <a:p>
            <a:r>
              <a:rPr lang="en-IN" sz="1800" b="1" dirty="0"/>
              <a:t>	</a:t>
            </a:r>
            <a:r>
              <a:rPr lang="en-IN" b="1" dirty="0"/>
              <a:t>   </a:t>
            </a:r>
          </a:p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Language Translation using RNN and LSTM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Team members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 - Pravin K (2018103050)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 - Ajay S (2018103508)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 -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Bharathmukil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 (2018103520) </a:t>
            </a: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796A23-8EEE-4C40-BE33-F311CB63E7F2}"/>
              </a:ext>
            </a:extLst>
          </p:cNvPr>
          <p:cNvCxnSpPr>
            <a:cxnSpLocks/>
          </p:cNvCxnSpPr>
          <p:nvPr/>
        </p:nvCxnSpPr>
        <p:spPr>
          <a:xfrm>
            <a:off x="2095130" y="1864311"/>
            <a:ext cx="904634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79D5C9-2275-456A-878E-9DA70D1B4027}"/>
              </a:ext>
            </a:extLst>
          </p:cNvPr>
          <p:cNvCxnSpPr/>
          <p:nvPr/>
        </p:nvCxnSpPr>
        <p:spPr>
          <a:xfrm>
            <a:off x="3071674" y="3284738"/>
            <a:ext cx="68446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1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2B65-9ABC-4A7E-B871-52651C42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2" y="624110"/>
            <a:ext cx="9401452" cy="1280890"/>
          </a:xfrm>
        </p:spPr>
        <p:txBody>
          <a:bodyPr/>
          <a:lstStyle/>
          <a:p>
            <a:r>
              <a:rPr lang="en-IN" dirty="0"/>
              <a:t>				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441A3-FA58-42B0-A3C7-C9AEE71C3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1" y="1828800"/>
            <a:ext cx="9401453" cy="40824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ub-field of computational linguistics that translates text or speech from one natural language to another.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We are 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ranslating Tamil to English with t</a:t>
            </a: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he help of NN models.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It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leads to a significant i</a:t>
            </a: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mpact by helping in the understanding of </a:t>
            </a:r>
            <a:r>
              <a:rPr lang="en-US" sz="2400" dirty="0" err="1">
                <a:solidFill>
                  <a:srgbClr val="333333"/>
                </a:solidFill>
                <a:latin typeface="Georgia" panose="02040502050405020303" pitchFamily="18" charset="0"/>
              </a:rPr>
              <a:t>tamil</a:t>
            </a: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 scripts.</a:t>
            </a:r>
            <a:endParaRPr lang="en-US" sz="2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So, it can help to overcome the digital divide.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740D3F-BE67-4692-8D07-24310EFC5FD4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1864311" y="1264555"/>
            <a:ext cx="94014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4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7DE4-F7DE-4F08-BD4C-1DFA83BE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1" y="624110"/>
            <a:ext cx="9330431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OVERALL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88A80-9D12-45B0-A87B-60E25006E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231" y="1553595"/>
            <a:ext cx="9330431" cy="43576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  Neural Networks for translating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sentence to English.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main methodology is focused on calculating frequency of words in corpus.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preprocessed sentences by tokenizing and padding techniques.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models are simple RNN model and LSTM model.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: taken from Tamil-English parallel corpora.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4EFF8-51D3-4317-9AA5-A391B3AEE160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2015231" y="1264555"/>
            <a:ext cx="93304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1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6A01-03AA-44AA-BBFC-0CDD427D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577" y="213064"/>
            <a:ext cx="9259409" cy="169193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BLOCK 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7482FE-7790-4501-9A95-5DF918BA606B}"/>
              </a:ext>
            </a:extLst>
          </p:cNvPr>
          <p:cNvCxnSpPr>
            <a:cxnSpLocks/>
          </p:cNvCxnSpPr>
          <p:nvPr/>
        </p:nvCxnSpPr>
        <p:spPr>
          <a:xfrm>
            <a:off x="1917577" y="908112"/>
            <a:ext cx="92594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A67A1DC-A8CD-417A-9A80-105794E9D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487" y="1356519"/>
            <a:ext cx="6960094" cy="5026526"/>
          </a:xfrm>
        </p:spPr>
      </p:pic>
    </p:spTree>
    <p:extLst>
      <p:ext uri="{BB962C8B-B14F-4D97-AF65-F5344CB8AC3E}">
        <p14:creationId xmlns:p14="http://schemas.microsoft.com/office/powerpoint/2010/main" val="424265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DA2C-D4B8-4FFF-B26B-738D5D41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837" y="624110"/>
            <a:ext cx="9968775" cy="1280890"/>
          </a:xfrm>
        </p:spPr>
        <p:txBody>
          <a:bodyPr/>
          <a:lstStyle/>
          <a:p>
            <a:r>
              <a:rPr lang="en-IN" dirty="0"/>
              <a:t>					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7C254-8805-4663-A6C8-55E7C1F40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837" y="1633491"/>
            <a:ext cx="9968775" cy="44568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										RNN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8115F8-FBD0-4079-98FE-DCC6B459EBCE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1535837" y="1264555"/>
            <a:ext cx="996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C8CFA36-5C1C-4F79-BA1E-9B3E8B384171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 cstate="print"/>
          <a:srcRect l="7875" t="19764" r="43126" b="6119"/>
          <a:stretch>
            <a:fillRect/>
          </a:stretch>
        </p:blipFill>
        <p:spPr bwMode="auto">
          <a:xfrm>
            <a:off x="1642369" y="2273935"/>
            <a:ext cx="360040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58CE74-39ED-420D-9B37-C8404E4E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7744" t="19974" r="43100" b="7502"/>
          <a:stretch>
            <a:fillRect/>
          </a:stretch>
        </p:blipFill>
        <p:spPr bwMode="auto">
          <a:xfrm>
            <a:off x="6835801" y="2345943"/>
            <a:ext cx="345638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87246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</TotalTime>
  <Words>233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Century Gothic</vt:lpstr>
      <vt:lpstr>Georgia</vt:lpstr>
      <vt:lpstr>Times New Roman</vt:lpstr>
      <vt:lpstr>Wingdings</vt:lpstr>
      <vt:lpstr>Wingdings 3</vt:lpstr>
      <vt:lpstr>Wisp</vt:lpstr>
      <vt:lpstr>    CS6030 – NATURAL LANGUAGE PROCESSING</vt:lpstr>
      <vt:lpstr>            INTRODUCTION</vt:lpstr>
      <vt:lpstr>       OVERALL OBJECTIVES</vt:lpstr>
      <vt:lpstr>     BLOCK DIAGRAM</vt:lpstr>
      <vt:lpstr>      PERFORMANCES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CS6030 – NATURAL LANGUAGE PROCESSING</dc:title>
  <dc:creator>Bharath Punk</dc:creator>
  <cp:lastModifiedBy>Bharath Punk</cp:lastModifiedBy>
  <cp:revision>1</cp:revision>
  <dcterms:created xsi:type="dcterms:W3CDTF">2022-01-04T15:59:39Z</dcterms:created>
  <dcterms:modified xsi:type="dcterms:W3CDTF">2022-01-04T17:46:45Z</dcterms:modified>
</cp:coreProperties>
</file>