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5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606" y="3336470"/>
            <a:ext cx="8994954" cy="129225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School Management System 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438" y="211828"/>
            <a:ext cx="2654813" cy="279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64177"/>
          </a:xfrm>
        </p:spPr>
        <p:txBody>
          <a:bodyPr/>
          <a:lstStyle/>
          <a:p>
            <a:r>
              <a:rPr lang="en-US" dirty="0"/>
              <a:t>Accountant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44484"/>
            <a:ext cx="10018713" cy="3124201"/>
          </a:xfrm>
        </p:spPr>
        <p:txBody>
          <a:bodyPr/>
          <a:lstStyle/>
          <a:p>
            <a:r>
              <a:rPr lang="en-US" dirty="0" smtClean="0"/>
              <a:t>Accountant will have full view on each student balance.</a:t>
            </a:r>
          </a:p>
          <a:p>
            <a:r>
              <a:rPr lang="en-US" dirty="0" smtClean="0"/>
              <a:t>Pushing payment alerts/ reminders to parents.</a:t>
            </a:r>
          </a:p>
          <a:p>
            <a:r>
              <a:rPr lang="en-US" dirty="0" smtClean="0"/>
              <a:t>Ability to divide the payment schedule as per school policy.</a:t>
            </a:r>
          </a:p>
          <a:p>
            <a:r>
              <a:rPr lang="en-US" dirty="0" smtClean="0"/>
              <a:t>View on Books payments and delivery type.</a:t>
            </a:r>
          </a:p>
          <a:p>
            <a:r>
              <a:rPr lang="en-US" dirty="0" smtClean="0"/>
              <a:t>View on student S-wallet.</a:t>
            </a:r>
          </a:p>
          <a:p>
            <a:r>
              <a:rPr lang="en-US" dirty="0" smtClean="0"/>
              <a:t>Generating different type of reports.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1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05296"/>
            <a:ext cx="10018713" cy="3124201"/>
          </a:xfrm>
        </p:spPr>
        <p:txBody>
          <a:bodyPr/>
          <a:lstStyle/>
          <a:p>
            <a:r>
              <a:rPr lang="en-US" dirty="0" smtClean="0"/>
              <a:t>Online administration form with initial payments.</a:t>
            </a:r>
          </a:p>
          <a:p>
            <a:r>
              <a:rPr lang="en-US" dirty="0" smtClean="0"/>
              <a:t>Approval workflow of new students and alerting parents on the status.</a:t>
            </a:r>
          </a:p>
          <a:p>
            <a:r>
              <a:rPr lang="en-US" dirty="0" smtClean="0"/>
              <a:t>Once approved, alerting parents for completing the registration and payments.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9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Maintenance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Asset inventory and tracking of school items.</a:t>
            </a:r>
          </a:p>
          <a:p>
            <a:r>
              <a:rPr lang="en-US" dirty="0" smtClean="0"/>
              <a:t>Record the faulty by reading the barcode and entering the location.</a:t>
            </a:r>
          </a:p>
          <a:p>
            <a:r>
              <a:rPr lang="en-US" dirty="0" smtClean="0"/>
              <a:t>Sending the case to responsible department/ person to take action.</a:t>
            </a:r>
          </a:p>
          <a:p>
            <a:r>
              <a:rPr lang="en-US" dirty="0" smtClean="0"/>
              <a:t>Tracking the case till </a:t>
            </a:r>
            <a:r>
              <a:rPr lang="en-US" smtClean="0"/>
              <a:t>get repaired </a:t>
            </a:r>
            <a:r>
              <a:rPr lang="en-US" dirty="0" smtClean="0"/>
              <a:t>with alerting of the status.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9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				- 	 Node JS.</a:t>
            </a:r>
          </a:p>
          <a:p>
            <a:r>
              <a:rPr lang="en-US" dirty="0"/>
              <a:t>Front – End Framework	- 	 </a:t>
            </a:r>
            <a:r>
              <a:rPr lang="en-US" dirty="0" smtClean="0"/>
              <a:t>Angular.</a:t>
            </a:r>
          </a:p>
          <a:p>
            <a:r>
              <a:rPr lang="en-US" dirty="0" smtClean="0"/>
              <a:t>Framework					-	 Express.</a:t>
            </a:r>
          </a:p>
          <a:p>
            <a:r>
              <a:rPr lang="en-US" dirty="0" smtClean="0"/>
              <a:t>Database 					- 	Mongo DB.</a:t>
            </a:r>
          </a:p>
          <a:p>
            <a:r>
              <a:rPr lang="en-US" dirty="0" smtClean="0"/>
              <a:t>Language					- 	English &amp; Arabic.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1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Resources &amp; Payroll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85" y="300446"/>
            <a:ext cx="10018713" cy="130193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 Narrow" panose="020B0606020202030204" pitchFamily="34" charset="0"/>
              </a:rPr>
              <a:t>System Stakeholders</a:t>
            </a:r>
            <a:endParaRPr lang="en-US" sz="5400" dirty="0">
              <a:latin typeface="Arial Narrow" panose="020B0606020202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2046012" y="2638697"/>
            <a:ext cx="10018713" cy="4066904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300" dirty="0" smtClean="0"/>
              <a:t>School General Manager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300" dirty="0" smtClean="0"/>
              <a:t>School Principal (Kindergarten, Primary, High, etc. ).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300" dirty="0" smtClean="0"/>
              <a:t>Teachers.</a:t>
            </a:r>
            <a:endParaRPr lang="en-US" sz="33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300" dirty="0"/>
              <a:t>Parents and Students</a:t>
            </a:r>
            <a:r>
              <a:rPr lang="en-US" sz="3300" dirty="0" smtClean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300" dirty="0" smtClean="0"/>
              <a:t>Transport (Company, Driver)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300" dirty="0" smtClean="0"/>
              <a:t>School Clinic.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300" dirty="0" smtClean="0"/>
              <a:t>School Canteen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300" dirty="0" smtClean="0"/>
              <a:t>Accountant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300" dirty="0" smtClean="0"/>
              <a:t>Administration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300" dirty="0" smtClean="0"/>
              <a:t>School Maintenance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9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51560"/>
          </a:xfrm>
        </p:spPr>
        <p:txBody>
          <a:bodyPr>
            <a:normAutofit fontScale="90000"/>
          </a:bodyPr>
          <a:lstStyle/>
          <a:p>
            <a:r>
              <a:rPr lang="en-US" dirty="0"/>
              <a:t>School General Manager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528355"/>
            <a:ext cx="10018713" cy="2092236"/>
          </a:xfrm>
        </p:spPr>
        <p:txBody>
          <a:bodyPr/>
          <a:lstStyle/>
          <a:p>
            <a:r>
              <a:rPr lang="en-US" dirty="0" smtClean="0"/>
              <a:t>He/ She should have full view on all system screens Dashboard.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7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School Principal (Kindergarten, Primary, High, etc. ).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719250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Should have full view on all screens that related to school level.</a:t>
            </a:r>
          </a:p>
          <a:p>
            <a:r>
              <a:rPr lang="en-US" dirty="0" smtClean="0"/>
              <a:t>Ability to arrange teachers schedule, Students distributions,  room assignment, </a:t>
            </a:r>
          </a:p>
          <a:p>
            <a:r>
              <a:rPr lang="en-US" dirty="0"/>
              <a:t>Real-time analytics, </a:t>
            </a:r>
            <a:r>
              <a:rPr lang="en-US" dirty="0" smtClean="0"/>
              <a:t>Dashboards (attendance of staff &amp; students, Transport status, etc.)</a:t>
            </a:r>
          </a:p>
          <a:p>
            <a:r>
              <a:rPr lang="en-US" dirty="0" smtClean="0"/>
              <a:t>Responsible of Alerting system (Teachers, Parents)</a:t>
            </a:r>
          </a:p>
          <a:p>
            <a:r>
              <a:rPr lang="en-US" dirty="0" smtClean="0"/>
              <a:t>Report for school maintenance.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2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13509"/>
            <a:ext cx="10018713" cy="1236616"/>
          </a:xfrm>
        </p:spPr>
        <p:txBody>
          <a:bodyPr/>
          <a:lstStyle/>
          <a:p>
            <a:r>
              <a:rPr lang="en-US" dirty="0"/>
              <a:t>Teachers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948542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Manage </a:t>
            </a:r>
            <a:r>
              <a:rPr lang="en-US" dirty="0" smtClean="0"/>
              <a:t>attendance </a:t>
            </a:r>
            <a:r>
              <a:rPr lang="en-US" dirty="0"/>
              <a:t>and </a:t>
            </a:r>
            <a:r>
              <a:rPr lang="en-US" dirty="0" smtClean="0"/>
              <a:t>leave early requests </a:t>
            </a:r>
            <a:r>
              <a:rPr lang="en-US" dirty="0"/>
              <a:t>through the </a:t>
            </a:r>
            <a:r>
              <a:rPr lang="en-US" dirty="0" smtClean="0"/>
              <a:t>system.</a:t>
            </a:r>
          </a:p>
          <a:p>
            <a:r>
              <a:rPr lang="en-US" dirty="0"/>
              <a:t>Send </a:t>
            </a:r>
            <a:r>
              <a:rPr lang="en-US" dirty="0" smtClean="0"/>
              <a:t>personalized, group </a:t>
            </a:r>
            <a:r>
              <a:rPr lang="en-US" dirty="0"/>
              <a:t>messages to </a:t>
            </a:r>
            <a:r>
              <a:rPr lang="en-US" dirty="0" smtClean="0"/>
              <a:t>parents</a:t>
            </a:r>
          </a:p>
          <a:p>
            <a:r>
              <a:rPr lang="en-US" dirty="0"/>
              <a:t>Stream </a:t>
            </a:r>
            <a:r>
              <a:rPr lang="en-US" dirty="0" smtClean="0"/>
              <a:t>class </a:t>
            </a:r>
            <a:r>
              <a:rPr lang="en-US" dirty="0"/>
              <a:t>News, Bulletins and </a:t>
            </a:r>
            <a:r>
              <a:rPr lang="en-US" dirty="0" smtClean="0"/>
              <a:t>Events</a:t>
            </a:r>
          </a:p>
          <a:p>
            <a:r>
              <a:rPr lang="en-US" dirty="0"/>
              <a:t>Post </a:t>
            </a:r>
            <a:r>
              <a:rPr lang="en-US" dirty="0" smtClean="0"/>
              <a:t>assignments, quiz, achievements </a:t>
            </a:r>
            <a:r>
              <a:rPr lang="en-US" dirty="0"/>
              <a:t>of students with </a:t>
            </a:r>
            <a:r>
              <a:rPr lang="en-US" dirty="0" smtClean="0"/>
              <a:t>images.</a:t>
            </a:r>
          </a:p>
          <a:p>
            <a:r>
              <a:rPr lang="en-US" dirty="0"/>
              <a:t>Send push notifications for important </a:t>
            </a:r>
            <a:r>
              <a:rPr lang="en-US" dirty="0" smtClean="0"/>
              <a:t>announcements.</a:t>
            </a:r>
          </a:p>
          <a:p>
            <a:r>
              <a:rPr lang="en-US" dirty="0"/>
              <a:t>Schedule </a:t>
            </a:r>
            <a:r>
              <a:rPr lang="en-US" dirty="0" smtClean="0"/>
              <a:t>Parents meetings and Live chatting with Parents.</a:t>
            </a:r>
          </a:p>
          <a:p>
            <a:r>
              <a:rPr lang="en-US" dirty="0" smtClean="0"/>
              <a:t>Receive student late alert due to Bus delay.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5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214846"/>
          </a:xfrm>
        </p:spPr>
        <p:txBody>
          <a:bodyPr/>
          <a:lstStyle/>
          <a:p>
            <a:r>
              <a:rPr lang="en-US" dirty="0"/>
              <a:t>Parents and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567545"/>
            <a:ext cx="10018713" cy="54733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Send and receive messages from </a:t>
            </a:r>
            <a:r>
              <a:rPr lang="en-US" dirty="0" smtClean="0"/>
              <a:t>teachers</a:t>
            </a:r>
          </a:p>
          <a:p>
            <a:r>
              <a:rPr lang="en-US" dirty="0"/>
              <a:t>Get updates on upcoming events and plan </a:t>
            </a:r>
            <a:r>
              <a:rPr lang="en-US" dirty="0" smtClean="0"/>
              <a:t>accordingly</a:t>
            </a:r>
          </a:p>
          <a:p>
            <a:r>
              <a:rPr lang="en-US" dirty="0"/>
              <a:t>Daily </a:t>
            </a:r>
            <a:r>
              <a:rPr lang="en-US" dirty="0" smtClean="0"/>
              <a:t>Student attendance </a:t>
            </a:r>
            <a:r>
              <a:rPr lang="en-US" dirty="0"/>
              <a:t>notification with log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Students grades per semester</a:t>
            </a:r>
          </a:p>
          <a:p>
            <a:r>
              <a:rPr lang="en-US" dirty="0"/>
              <a:t>Secure payment gateway to pay school and other </a:t>
            </a:r>
            <a:r>
              <a:rPr lang="en-US" dirty="0" smtClean="0"/>
              <a:t>fees</a:t>
            </a:r>
          </a:p>
          <a:p>
            <a:r>
              <a:rPr lang="en-US" dirty="0" smtClean="0"/>
              <a:t>Tracking School Bus with alerting</a:t>
            </a:r>
          </a:p>
          <a:p>
            <a:r>
              <a:rPr lang="en-US" dirty="0" smtClean="0"/>
              <a:t>Tracking student food at Canteen.</a:t>
            </a:r>
          </a:p>
          <a:p>
            <a:r>
              <a:rPr lang="en-US" dirty="0" smtClean="0"/>
              <a:t>Tracking Books delivery.</a:t>
            </a:r>
          </a:p>
          <a:p>
            <a:r>
              <a:rPr lang="en-US" dirty="0" smtClean="0"/>
              <a:t>Submit the assignment, homework's</a:t>
            </a:r>
            <a:endParaRPr lang="en-US" dirty="0"/>
          </a:p>
          <a:p>
            <a:r>
              <a:rPr lang="en-US" dirty="0" smtClean="0"/>
              <a:t>View Student health history.</a:t>
            </a:r>
          </a:p>
          <a:p>
            <a:r>
              <a:rPr lang="en-US" dirty="0" smtClean="0"/>
              <a:t>To Do list and dashboard.</a:t>
            </a:r>
          </a:p>
          <a:p>
            <a:r>
              <a:rPr lang="en-US" dirty="0" smtClean="0"/>
              <a:t>Viewing the school calendrer with upcoming activity and holiday alerts.</a:t>
            </a:r>
          </a:p>
          <a:p>
            <a:r>
              <a:rPr lang="en-US" dirty="0"/>
              <a:t>Define a purchase limit of </a:t>
            </a:r>
            <a:r>
              <a:rPr lang="en-US" dirty="0" smtClean="0"/>
              <a:t>S-Wallet </a:t>
            </a:r>
            <a:r>
              <a:rPr lang="en-US" dirty="0"/>
              <a:t>for Canteen, </a:t>
            </a:r>
            <a:r>
              <a:rPr lang="en-US" dirty="0" smtClean="0"/>
              <a:t>Books, </a:t>
            </a:r>
            <a:r>
              <a:rPr lang="en-US" dirty="0"/>
              <a:t>Uniform </a:t>
            </a:r>
            <a:r>
              <a:rPr lang="en-US" dirty="0" smtClean="0"/>
              <a:t>shop, School Trip etc. </a:t>
            </a:r>
            <a:r>
              <a:rPr lang="en-US" dirty="0"/>
              <a:t>(Item wise, amount </a:t>
            </a:r>
            <a:r>
              <a:rPr lang="en-US" dirty="0" smtClean="0"/>
              <a:t>wise, daily, weekly, monthly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0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(Company, Driver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09353"/>
            <a:ext cx="10018713" cy="3124201"/>
          </a:xfrm>
        </p:spPr>
        <p:txBody>
          <a:bodyPr/>
          <a:lstStyle/>
          <a:p>
            <a:r>
              <a:rPr lang="en-US" dirty="0" smtClean="0"/>
              <a:t>School Buses tracking screen.</a:t>
            </a:r>
          </a:p>
          <a:p>
            <a:r>
              <a:rPr lang="en-US" dirty="0" smtClean="0"/>
              <a:t>Assigning drivers and buses per area with students list. With ability to modify.</a:t>
            </a:r>
          </a:p>
          <a:p>
            <a:r>
              <a:rPr lang="en-US" dirty="0" smtClean="0"/>
              <a:t>School driver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</a:t>
            </a:r>
            <a:r>
              <a:rPr lang="en-US" dirty="0" smtClean="0"/>
              <a:t>Clinic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588622"/>
            <a:ext cx="10018713" cy="3124201"/>
          </a:xfrm>
        </p:spPr>
        <p:txBody>
          <a:bodyPr/>
          <a:lstStyle/>
          <a:p>
            <a:r>
              <a:rPr lang="en-US" dirty="0" smtClean="0"/>
              <a:t>Student health and </a:t>
            </a:r>
            <a:r>
              <a:rPr lang="en-US" dirty="0"/>
              <a:t>allergy</a:t>
            </a:r>
            <a:r>
              <a:rPr lang="en-US" dirty="0" smtClean="0"/>
              <a:t> history.</a:t>
            </a:r>
          </a:p>
          <a:p>
            <a:r>
              <a:rPr lang="en-US" dirty="0" smtClean="0"/>
              <a:t>Recording new health case and alert parents option with pickup if required.</a:t>
            </a:r>
          </a:p>
          <a:p>
            <a:r>
              <a:rPr lang="en-US" dirty="0" smtClean="0"/>
              <a:t>Get approval from parents in case given new medicine.</a:t>
            </a:r>
          </a:p>
          <a:p>
            <a:r>
              <a:rPr lang="en-US" dirty="0" smtClean="0"/>
              <a:t>Alert canteen in case allergy or prevent type of food restriction.</a:t>
            </a:r>
          </a:p>
          <a:p>
            <a:r>
              <a:rPr lang="en-US" dirty="0" smtClean="0"/>
              <a:t> Receiving student sick notes from Parents along with teachers, </a:t>
            </a:r>
            <a:r>
              <a:rPr lang="en-US" dirty="0"/>
              <a:t>Principal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3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</a:t>
            </a:r>
            <a:r>
              <a:rPr lang="en-US" dirty="0" smtClean="0"/>
              <a:t>Canteen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of sale to be used in Canteen with student access.</a:t>
            </a:r>
          </a:p>
          <a:p>
            <a:r>
              <a:rPr lang="en-US" dirty="0" smtClean="0"/>
              <a:t>Parents &amp; School Clinic has the control on what child should eat in case having allergy, sickness “cold – ice ”, </a:t>
            </a:r>
          </a:p>
          <a:p>
            <a:r>
              <a:rPr lang="en-US" dirty="0" smtClean="0"/>
              <a:t>S-Wallet to be used for child purchases in canteen with daily limit.</a:t>
            </a:r>
          </a:p>
          <a:p>
            <a:r>
              <a:rPr lang="en-US" dirty="0" smtClean="0"/>
              <a:t>Parents will have an update on what child purchase on daily bases with amount.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06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331</TotalTime>
  <Words>579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Corbel</vt:lpstr>
      <vt:lpstr>Wingdings</vt:lpstr>
      <vt:lpstr>Parallax</vt:lpstr>
      <vt:lpstr>School Management System </vt:lpstr>
      <vt:lpstr>System Stakeholders</vt:lpstr>
      <vt:lpstr>School General Manager </vt:lpstr>
      <vt:lpstr>School Principal (Kindergarten, Primary, High, etc. ). </vt:lpstr>
      <vt:lpstr>Teachers</vt:lpstr>
      <vt:lpstr>Parents and Students</vt:lpstr>
      <vt:lpstr>Transport (Company, Driver)</vt:lpstr>
      <vt:lpstr>School Clinic</vt:lpstr>
      <vt:lpstr>School Canteen</vt:lpstr>
      <vt:lpstr>Accountant</vt:lpstr>
      <vt:lpstr>Administration</vt:lpstr>
      <vt:lpstr>School Maintenance </vt:lpstr>
      <vt:lpstr>Software Requirements</vt:lpstr>
      <vt:lpstr>Human Resources &amp; Payroll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System </dc:title>
  <dc:creator>M</dc:creator>
  <cp:lastModifiedBy>Mohammed Al-Mulla</cp:lastModifiedBy>
  <cp:revision>41</cp:revision>
  <dcterms:created xsi:type="dcterms:W3CDTF">2018-12-14T15:33:00Z</dcterms:created>
  <dcterms:modified xsi:type="dcterms:W3CDTF">2019-01-03T13:35:00Z</dcterms:modified>
</cp:coreProperties>
</file>