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86939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US"/>
              <a:t>STUDENT NAME:</a:t>
            </a:r>
            <a:r>
              <a:rPr sz="2800" lang="en-US"/>
              <a:t>D</a:t>
            </a:r>
            <a:r>
              <a:rPr sz="2800" lang="en-US"/>
              <a:t>.</a:t>
            </a:r>
            <a:r>
              <a:rPr sz="2800" lang="en-US"/>
              <a:t>B</a:t>
            </a:r>
            <a:r>
              <a:rPr sz="2800" lang="en-US"/>
              <a:t>h</a:t>
            </a:r>
            <a:r>
              <a:rPr sz="2800" lang="en-US"/>
              <a:t>a</a:t>
            </a:r>
            <a:r>
              <a:rPr sz="2800" lang="en-US"/>
              <a:t>r</a:t>
            </a:r>
            <a:r>
              <a:rPr sz="2800" lang="en-US"/>
              <a:t>a</a:t>
            </a:r>
            <a:r>
              <a:rPr sz="2800" lang="en-US"/>
              <a:t>t</a:t>
            </a:r>
            <a:r>
              <a:rPr sz="2800" lang="en-US"/>
              <a:t>h</a:t>
            </a:r>
            <a:r>
              <a:rPr sz="2800" lang="en-US"/>
              <a:t>r</a:t>
            </a:r>
            <a:r>
              <a:rPr sz="2800" lang="en-US"/>
              <a:t>a</a:t>
            </a:r>
            <a:r>
              <a:rPr sz="2800" lang="en-US"/>
              <a:t>j</a:t>
            </a:r>
            <a:endParaRPr dirty="0" sz="3200" lang="en-US"/>
          </a:p>
          <a:p>
            <a:r>
              <a:rPr dirty="0" sz="2800" lang="en-US"/>
              <a:t>REGISTER NO:</a:t>
            </a:r>
            <a:r>
              <a:rPr dirty="0" sz="2800" lang="en-US"/>
              <a:t>3</a:t>
            </a:r>
            <a:r>
              <a:rPr dirty="0" sz="2800" lang="en-US"/>
              <a:t>1</a:t>
            </a:r>
            <a:r>
              <a:rPr dirty="0" sz="2800" lang="en-US"/>
              <a:t>2</a:t>
            </a:r>
            <a:r>
              <a:rPr dirty="0" sz="2800" lang="en-US"/>
              <a:t>2</a:t>
            </a:r>
            <a:r>
              <a:rPr dirty="0" sz="2800" lang="en-US"/>
              <a:t>0</a:t>
            </a:r>
            <a:r>
              <a:rPr dirty="0" sz="2800" lang="en-US"/>
              <a:t>3</a:t>
            </a:r>
            <a:r>
              <a:rPr dirty="0" sz="2800" lang="en-US"/>
              <a:t>6</a:t>
            </a:r>
            <a:r>
              <a:rPr dirty="0" sz="2800" lang="en-US"/>
              <a:t>8</a:t>
            </a:r>
            <a:r>
              <a:rPr dirty="0" sz="2800" lang="en-US"/>
              <a:t>2</a:t>
            </a:r>
            <a:endParaRPr sz="3200"/>
          </a:p>
          <a:p>
            <a:r>
              <a:rPr dirty="0" sz="2800" lang="en-US"/>
              <a:t>DEPARTMENT:</a:t>
            </a:r>
            <a:r>
              <a:rPr dirty="0" sz="2800" lang="en-US"/>
              <a:t>b</a:t>
            </a:r>
            <a:r>
              <a:rPr dirty="0" sz="2800" lang="en-US"/>
              <a:t>.</a:t>
            </a:r>
            <a:r>
              <a:rPr dirty="0" sz="2800" lang="en-US"/>
              <a:t>c</a:t>
            </a:r>
            <a:r>
              <a:rPr dirty="0" sz="2800" lang="en-US"/>
              <a:t>o</a:t>
            </a:r>
            <a:r>
              <a:rPr dirty="0" sz="2800" lang="en-US"/>
              <a:t>m</a:t>
            </a:r>
            <a:r>
              <a:rPr dirty="0" sz="2800" lang="en-US"/>
              <a:t> </a:t>
            </a:r>
            <a:r>
              <a:rPr dirty="0" sz="2800" lang="en-US"/>
              <a:t>c</a:t>
            </a:r>
            <a:r>
              <a:rPr dirty="0" sz="2800" lang="en-US"/>
              <a:t>o</a:t>
            </a:r>
            <a:r>
              <a:rPr dirty="0" sz="2800" lang="en-US"/>
              <a:t>m</a:t>
            </a:r>
            <a:r>
              <a:rPr dirty="0" sz="2800" lang="en-US"/>
              <a:t>p</a:t>
            </a:r>
            <a:r>
              <a:rPr dirty="0" sz="2800" lang="en-US"/>
              <a:t>u</a:t>
            </a:r>
            <a:r>
              <a:rPr dirty="0" sz="2800" lang="en-US"/>
              <a:t>ter </a:t>
            </a:r>
            <a:r>
              <a:rPr dirty="0" sz="2800" lang="en-US"/>
              <a:t>a</a:t>
            </a:r>
            <a:r>
              <a:rPr dirty="0" sz="2800" lang="en-US"/>
              <a:t>p</a:t>
            </a:r>
            <a:r>
              <a:rPr dirty="0" sz="2800" lang="en-US"/>
              <a:t>plications </a:t>
            </a:r>
            <a:endParaRPr sz="3200"/>
          </a:p>
          <a:p>
            <a:r>
              <a:rPr dirty="0" sz="2800" lang="en-US"/>
              <a:t>COLLEGE</a:t>
            </a:r>
            <a:r>
              <a:rPr dirty="0" sz="2800" lang="en-US"/>
              <a:t> </a:t>
            </a:r>
            <a:r>
              <a:rPr dirty="0" sz="2800" lang="en-US"/>
              <a:t>hindustan </a:t>
            </a:r>
            <a:r>
              <a:rPr dirty="0" sz="2800" lang="en-US"/>
              <a:t>a</a:t>
            </a:r>
            <a:r>
              <a:rPr dirty="0" sz="2800" lang="en-US"/>
              <a:t>r</a:t>
            </a:r>
            <a:r>
              <a:rPr dirty="0" sz="2800" lang="en-US"/>
              <a:t>t</a:t>
            </a:r>
            <a:r>
              <a:rPr dirty="0" sz="2800" lang="en-US"/>
              <a:t>s</a:t>
            </a:r>
            <a:r>
              <a:rPr dirty="0" sz="2800" lang="en-US"/>
              <a:t> </a:t>
            </a:r>
            <a:r>
              <a:rPr dirty="0" sz="2800" lang="en-US"/>
              <a:t>and </a:t>
            </a:r>
            <a:r>
              <a:rPr dirty="0" sz="2800" lang="en-US"/>
              <a:t>sciences </a:t>
            </a:r>
            <a:r>
              <a:rPr dirty="0" sz="2800" lang="en-US"/>
              <a:t>College </a:t>
            </a:r>
            <a:endParaRPr sz="3200"/>
          </a:p>
          <a:p>
            <a:r>
              <a:rPr dirty="0" sz="28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2024-09-10T06:04:08Z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f4b3b7163c424c4bbb248866ecd602fa</vt:lpwstr>
  </property>
</Properties>
</file>