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6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26E-BCB2-4FD5-8FD5-81A5EAE94C21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23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609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613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76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05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4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8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0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9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impute.SimpleImputer.html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scikit-learn.org/" TargetMode="External"/><Relationship Id="rId2" Type="http://schemas.openxmlformats.org/officeDocument/2006/relationships/hyperlink" Target="https://docs.python.org/3/library/urllib.pars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keras.io/" TargetMode="External"/><Relationship Id="rId9" Type="http://schemas.openxmlformats.org/officeDocument/2006/relationships/hyperlink" Target="https://scikit-learn.org/stable/modules/classes.html#module-sklearn.preproc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684" y="3407062"/>
            <a:ext cx="8791291" cy="86306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latin typeface="+mn-lt"/>
              </a:rPr>
              <a:t>PHISHING WEBSITE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300" y="4761134"/>
            <a:ext cx="7501650" cy="514816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Using deep learning</a:t>
            </a:r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50A8CE-091B-492C-BE01-AB662C3BCD49}"/>
              </a:ext>
            </a:extLst>
          </p:cNvPr>
          <p:cNvSpPr txBox="1"/>
          <p:nvPr/>
        </p:nvSpPr>
        <p:spPr>
          <a:xfrm>
            <a:off x="4991878" y="5648152"/>
            <a:ext cx="7152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SUBMITTED BY:</a:t>
            </a:r>
          </a:p>
          <a:p>
            <a:r>
              <a:rPr lang="en-US" sz="1600" b="1" dirty="0"/>
              <a:t>BHARATHRAJ R</a:t>
            </a:r>
          </a:p>
          <a:p>
            <a:r>
              <a:rPr lang="en-US" sz="1600" b="1" dirty="0"/>
              <a:t>513121104703</a:t>
            </a:r>
          </a:p>
          <a:p>
            <a:r>
              <a:rPr lang="en-US" sz="1600" b="1" dirty="0"/>
              <a:t>THANTHAI PERIYAR GOVERNMENT INSTITUE OF TECHNOLOGY ,VELLORE.</a:t>
            </a:r>
            <a:endParaRPr lang="en-IN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1271133"/>
            <a:ext cx="7576457" cy="431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+mj-lt"/>
              </a:rPr>
              <a:t>AGENDA: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Proposed solution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Algorithm and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Result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1275" y="1313180"/>
            <a:ext cx="12129770" cy="155575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35965" y="6597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 Condensed" panose="020B0606020104020203" charset="0"/>
                <a:cs typeface="Tw Cen MT Condensed" panose="020B0606020104020203" charset="0"/>
              </a:rPr>
              <a:t>PROBLEM STATEMENT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62885" y="2305318"/>
            <a:ext cx="10520125" cy="24673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problem centers around the identification of phishing websites, which are malicious sites aimed at deceiving users and stealing sensitive information.</a:t>
            </a:r>
          </a:p>
          <a:p>
            <a:endParaRPr lang="en-US" dirty="0"/>
          </a:p>
          <a:p>
            <a:r>
              <a:rPr lang="en-US" b="1" dirty="0"/>
              <a:t>Challenges:</a:t>
            </a:r>
            <a:r>
              <a:rPr lang="en-US" dirty="0"/>
              <a:t> Detecting these malicious phishing websites manually is challenging due to their dynamic nature, evolving tactics, and the sheer volume of URLs circulating on the internet.</a:t>
            </a:r>
          </a:p>
          <a:p>
            <a:endParaRPr lang="en-US" dirty="0"/>
          </a:p>
          <a:p>
            <a:r>
              <a:rPr lang="en-US" b="1" dirty="0"/>
              <a:t>Objective: </a:t>
            </a:r>
            <a:r>
              <a:rPr lang="en-US" dirty="0"/>
              <a:t>The objective is to create a Deep learning model that accurately distinguishes between phishing and legitimate websites based on URL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320" y="1431290"/>
            <a:ext cx="12195810" cy="476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79780" y="4622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 Condensed" panose="020B0606020104020203" charset="0"/>
                <a:cs typeface="Tw Cen MT Condensed" panose="020B0606020104020203" charset="0"/>
              </a:rPr>
              <a:t>PROPOSED 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43189" y="2228044"/>
            <a:ext cx="9350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proposed solution employs an MLP (Multi-Layer Perceptron) Classifier, a type of deep learning model, for classifying URLs as either phishing or legitimate.</a:t>
            </a:r>
          </a:p>
          <a:p>
            <a:endParaRPr lang="en-US" dirty="0"/>
          </a:p>
          <a:p>
            <a:r>
              <a:rPr lang="en-US" b="1" dirty="0"/>
              <a:t>Data Preprocessing:</a:t>
            </a:r>
            <a:r>
              <a:rPr lang="en-US" dirty="0"/>
              <a:t> Implement robust data preprocessing steps, including handling missing values, scaling features, and encoding target variables, to ensure data quality and compatibility with the MLP classifier.</a:t>
            </a:r>
          </a:p>
          <a:p>
            <a:endParaRPr lang="en-US" dirty="0"/>
          </a:p>
          <a:p>
            <a:r>
              <a:rPr lang="en-US" b="1" dirty="0"/>
              <a:t>Model Training:</a:t>
            </a:r>
            <a:r>
              <a:rPr lang="en-US" dirty="0"/>
              <a:t> Train the MLP classifier using a portion of the dataset, optimizing hyperparameters such as hidden layer sizes, batch size, and early stopping to enhance model performance and prevent overfitting.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MLPs excel in learning intricate patterns within data and are well-suited for classification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320" y="1178560"/>
            <a:ext cx="12202160" cy="41275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85165" y="3562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 Condensed" panose="020B0606020104020203" charset="0"/>
                <a:cs typeface="Tw Cen MT Condensed" panose="020B0606020104020203" charset="0"/>
              </a:rPr>
              <a:t>ALGORITHM AND DEVELOPMENT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77900" y="2068830"/>
            <a:ext cx="9573260" cy="3153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Loading the Dataset:</a:t>
            </a:r>
            <a:r>
              <a:rPr lang="en-US" dirty="0"/>
              <a:t> The program begins by loading the dataset 'phishing_website.csv,' which contains URL-related features and their corresponding phishing status.</a:t>
            </a:r>
          </a:p>
          <a:p>
            <a:endParaRPr lang="en-US" dirty="0"/>
          </a:p>
          <a:p>
            <a:r>
              <a:rPr lang="en-US" b="1" dirty="0"/>
              <a:t>Preprocessing the Data:</a:t>
            </a:r>
            <a:r>
              <a:rPr lang="en-US" dirty="0"/>
              <a:t> Data preprocessing encompasses handling missing values using Simple Imputer, standardizing the data with StandardScaler, and encoding the target variable using Label Encoder.</a:t>
            </a:r>
          </a:p>
          <a:p>
            <a:endParaRPr lang="en-US" dirty="0"/>
          </a:p>
          <a:p>
            <a:r>
              <a:rPr lang="en-US" b="1" dirty="0"/>
              <a:t>Model Training:</a:t>
            </a:r>
            <a:r>
              <a:rPr lang="en-US" dirty="0"/>
              <a:t> An MLP Classifier is trained with specified parameters such as hidden layer sizes, maximum iterations, batch size, and early stopping to prevent overfitting.</a:t>
            </a:r>
          </a:p>
          <a:p>
            <a:endParaRPr lang="en-US" dirty="0"/>
          </a:p>
          <a:p>
            <a:r>
              <a:rPr lang="en-US" b="1" dirty="0"/>
              <a:t>Evaluation:</a:t>
            </a:r>
            <a:r>
              <a:rPr lang="en-US" dirty="0"/>
              <a:t> The model's accuracy on the test set is computed to evaluate its efficacy in identifying phishing URLs.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0" y="1376680"/>
            <a:ext cx="12196445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88060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 Condensed" panose="020B0606020104020203" charset="0"/>
                <a:cs typeface="Tw Cen MT Condensed" panose="020B0606020104020203" charset="0"/>
              </a:rPr>
              <a:t>RESULT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173989" y="3429000"/>
            <a:ext cx="5879954" cy="30091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2C953-B6D1-6F59-2663-15AD3A718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402" y="1468694"/>
            <a:ext cx="2990128" cy="2419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97CE4-A2CA-EEDB-FCF3-C1555142C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061" y="3980091"/>
            <a:ext cx="3387994" cy="2553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221D9-01FA-EADA-DC92-CACBD6857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470" y="1862400"/>
            <a:ext cx="6461178" cy="11700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-53975" y="1121410"/>
            <a:ext cx="12245975" cy="4318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79120" y="3556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 Condensed" panose="020B0606020104020203" charset="0"/>
                <a:cs typeface="Tw Cen MT Condensed" panose="020B0606020104020203" charset="0"/>
              </a:rPr>
              <a:t>CONCLUSION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38860" y="1941195"/>
            <a:ext cx="7814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Effectiveness of the Model:</a:t>
            </a:r>
            <a:r>
              <a:rPr lang="en-US" dirty="0"/>
              <a:t> The presentation concludes by summarizing the effectiveness of using an MLP classifier for detecting phishing websites, highlighting its potential in bolstering cybersecurity measures.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Potential Applications:</a:t>
            </a:r>
            <a:r>
              <a:rPr lang="en-US" dirty="0"/>
              <a:t> It discusses potential real-world applications of deploying such models in cybersecurity frameworks to enhance threat detection and prevention.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955" y="1044575"/>
            <a:ext cx="12115800" cy="5461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42950" y="2686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Tw Cen MT Condensed" panose="020B0606020104020203" charset="0"/>
              </a:rPr>
              <a:t>REFERENCES</a:t>
            </a:r>
          </a:p>
        </p:txBody>
      </p:sp>
      <p:sp>
        <p:nvSpPr>
          <p:cNvPr id="4" name="Text Box 3">
            <a:hlinkClick r:id="rId2"/>
          </p:cNvPr>
          <p:cNvSpPr txBox="1"/>
          <p:nvPr/>
        </p:nvSpPr>
        <p:spPr>
          <a:xfrm>
            <a:off x="1643031" y="1705269"/>
            <a:ext cx="8763100" cy="3043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3"/>
              </a:rPr>
              <a:t>https://www.python.org/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3"/>
              </a:rPr>
              <a:t>https://www.tensorflow.org/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4"/>
              </a:rPr>
              <a:t>https://keras.io/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5"/>
              </a:rPr>
              <a:t>https://numpy.org/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6"/>
              </a:rPr>
              <a:t>https://matplotlib.org/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7"/>
              </a:rPr>
              <a:t>https://scikit-learn.org/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2"/>
              </a:rPr>
              <a:t>https://docs.python.org/3/library/urllib.parse.html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8"/>
              </a:rPr>
              <a:t>https://scikit-learn.org/stable/modules/generated/sklearn.impute.SimpleImputer.html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9"/>
              </a:rPr>
              <a:t>https://scikit-learn.org/stable/modules/classes.html#module-sklearn.preprocessing</a:t>
            </a:r>
            <a:endParaRPr lang="en-IN" dirty="0">
              <a:sym typeface="+mn-ea"/>
            </a:endParaRP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71af3243-3dd4-4a8d-8c0d-dd76da1f02a5"/>
    <ds:schemaRef ds:uri="16c05727-aa75-4e4a-9b5f-8a80a1165891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/>
</ds:datastoreItem>
</file>

<file path=customXml/itemProps3.xml><?xml version="1.0" encoding="utf-8"?>
<ds:datastoreItem xmlns:ds="http://schemas.openxmlformats.org/officeDocument/2006/customXml" ds:itemID="{4F44C90D-2A62-4985-9618-3460247437B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Trebuchet MS</vt:lpstr>
      <vt:lpstr>Tw Cen MT Condensed</vt:lpstr>
      <vt:lpstr>Wingdings</vt:lpstr>
      <vt:lpstr>Wingdings 3</vt:lpstr>
      <vt:lpstr>Facet</vt:lpstr>
      <vt:lpstr>PHISHING WEBSITE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2024-04-04T06:41:00Z</dcterms:created>
  <dcterms:modified xsi:type="dcterms:W3CDTF">2024-04-05T06:40:22Z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C3E9427D9C93481C9413E0E50788F6C3_12</vt:lpwstr>
  </property>
  <property fmtid="{D5CDD505-2E9C-101B-9397-08002B2CF9AE}" pid="4" name="KSOProductBuildVer">
    <vt:lpwstr>1033-12.2.0.13489</vt:lpwstr>
  </property>
</Properties>
</file>