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3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2B737-0A6B-455E-9712-4AB98F1E046D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223B-B3F5-4BFA-8AF9-16A2CDCC4D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55C139-0312-448C-9FEB-DAE9AD0C1F03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E33C20A-2232-4A71-AE22-3BBBEAAF2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458200" cy="2438399"/>
          </a:xfrm>
        </p:spPr>
        <p:txBody>
          <a:bodyPr>
            <a:normAutofit/>
          </a:bodyPr>
          <a:lstStyle/>
          <a:p>
            <a:r>
              <a:rPr lang="en-US" sz="4650" dirty="0" smtClean="0">
                <a:latin typeface="Agency FB" pitchFamily="34" charset="0"/>
              </a:rPr>
              <a:t>Mini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20" dirty="0" smtClean="0">
                <a:latin typeface="Elephant" pitchFamily="18" charset="0"/>
              </a:rPr>
              <a:t>CATCH BALL</a:t>
            </a:r>
            <a:endParaRPr lang="en-US" sz="6020" dirty="0"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886200"/>
            <a:ext cx="38862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sz="1950" dirty="0" smtClean="0"/>
              <a:t>S.BHARATH REDDY       (1602-20-737-007)</a:t>
            </a:r>
          </a:p>
          <a:p>
            <a:r>
              <a:rPr lang="en-US" sz="1950" dirty="0" smtClean="0"/>
              <a:t> B.MADHUKAR REDDY  (1602-20-737-023)</a:t>
            </a:r>
          </a:p>
          <a:p>
            <a:r>
              <a:rPr lang="en-US" sz="1950" dirty="0" smtClean="0"/>
              <a:t>  V.SUJITH KUMAR          (1602-20-737-049)</a:t>
            </a:r>
            <a:endParaRPr lang="en-US" sz="19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338255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382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SCOPE:</a:t>
            </a:r>
          </a:p>
          <a:p>
            <a:r>
              <a:rPr lang="en-IN" dirty="0" smtClean="0"/>
              <a:t>● Level Extension</a:t>
            </a:r>
          </a:p>
          <a:p>
            <a:endParaRPr lang="en-IN" dirty="0" smtClean="0"/>
          </a:p>
          <a:p>
            <a:r>
              <a:rPr lang="en-IN" dirty="0" smtClean="0"/>
              <a:t>● Improve Graphical Representation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● Introduce new game features</a:t>
            </a:r>
            <a:endParaRPr lang="en-US" dirty="0" smtClean="0"/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● </a:t>
            </a:r>
            <a:r>
              <a:rPr lang="en-IN" dirty="0" smtClean="0"/>
              <a:t>Take user responses through website and produce web rank list.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5400" dirty="0" smtClean="0">
                <a:latin typeface="Arial Black" pitchFamily="34" charset="0"/>
              </a:rPr>
              <a:t>THANK </a:t>
            </a:r>
            <a:r>
              <a:rPr lang="en-IN" sz="5400" dirty="0" smtClean="0">
                <a:latin typeface="Arial Black" pitchFamily="34" charset="0"/>
              </a:rPr>
              <a:t>YOU</a:t>
            </a:r>
          </a:p>
          <a:p>
            <a:endParaRPr lang="en-US" dirty="0" smtClean="0"/>
          </a:p>
          <a:p>
            <a:r>
              <a:rPr lang="en-IN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In this project  we present a ball catcher embedded with </a:t>
            </a:r>
            <a:r>
              <a:rPr lang="en-US" dirty="0" err="1" smtClean="0"/>
              <a:t>Tkinter</a:t>
            </a:r>
            <a:r>
              <a:rPr lang="en-US" dirty="0" smtClean="0"/>
              <a:t> module.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gameplay</a:t>
            </a:r>
            <a:r>
              <a:rPr lang="en-US" dirty="0" smtClean="0"/>
              <a:t> Graphics is good enough and the controls are simple for the users.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. A simple GUI is provided for the easy </a:t>
            </a:r>
            <a:r>
              <a:rPr lang="en-US" dirty="0" err="1" smtClean="0"/>
              <a:t>gameplay</a:t>
            </a:r>
            <a:r>
              <a:rPr lang="en-US" dirty="0" smtClean="0"/>
              <a:t>. It’s easy to operate and understand by users.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gameplay</a:t>
            </a:r>
            <a:r>
              <a:rPr lang="en-US" dirty="0" smtClean="0"/>
              <a:t> design is so simple that user won’t find it difficult to use and navigate.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5334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r>
              <a:rPr lang="en-US" sz="28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Use – Case Diagram</a:t>
            </a:r>
          </a:p>
        </p:txBody>
      </p:sp>
      <p:pic>
        <p:nvPicPr>
          <p:cNvPr id="1026" name="Picture 2" descr="C:\Users\Ram Reddy\Downloads\usecase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534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eorgia" pitchFamily="18" charset="0"/>
              </a:rPr>
              <a:t>TECHNOLOGY USED:</a:t>
            </a:r>
          </a:p>
          <a:p>
            <a:r>
              <a:rPr lang="en-US" sz="2400" b="1" dirty="0" smtClean="0">
                <a:latin typeface="Georgia" pitchFamily="18" charset="0"/>
              </a:rPr>
              <a:t>Hardware Requirements:</a:t>
            </a:r>
            <a:endParaRPr lang="en-US" sz="2400" dirty="0" smtClean="0">
              <a:latin typeface="Georgia" pitchFamily="18" charset="0"/>
            </a:endParaRPr>
          </a:p>
          <a:p>
            <a:pPr lvl="0"/>
            <a:r>
              <a:rPr lang="en-US" sz="2400" dirty="0" smtClean="0">
                <a:latin typeface="Georgia" pitchFamily="18" charset="0"/>
              </a:rPr>
              <a:t>Minimum Ram required: 512 </a:t>
            </a:r>
            <a:r>
              <a:rPr lang="en-US" sz="2400" dirty="0" err="1" smtClean="0">
                <a:latin typeface="Georgia" pitchFamily="18" charset="0"/>
              </a:rPr>
              <a:t>mb</a:t>
            </a:r>
            <a:endParaRPr lang="en-US" sz="2400" dirty="0" smtClean="0">
              <a:latin typeface="Georgia" pitchFamily="18" charset="0"/>
            </a:endParaRPr>
          </a:p>
          <a:p>
            <a:pPr lvl="0"/>
            <a:r>
              <a:rPr lang="en-US" sz="2400" dirty="0" smtClean="0">
                <a:latin typeface="Georgia" pitchFamily="18" charset="0"/>
              </a:rPr>
              <a:t>Minimum Disk Space required: 50 </a:t>
            </a:r>
            <a:r>
              <a:rPr lang="en-US" sz="2400" dirty="0" err="1" smtClean="0">
                <a:latin typeface="Georgia" pitchFamily="18" charset="0"/>
              </a:rPr>
              <a:t>mb</a:t>
            </a:r>
            <a:endParaRPr lang="en-US" sz="2400" dirty="0" smtClean="0">
              <a:latin typeface="Georgia" pitchFamily="18" charset="0"/>
            </a:endParaRPr>
          </a:p>
          <a:p>
            <a:pPr lvl="0"/>
            <a:r>
              <a:rPr lang="en-US" sz="2400" dirty="0" smtClean="0">
                <a:latin typeface="Georgia" pitchFamily="18" charset="0"/>
              </a:rPr>
              <a:t>Processor: core i3 or above</a:t>
            </a:r>
          </a:p>
          <a:p>
            <a:endParaRPr lang="en-US" sz="2400" b="1" dirty="0" smtClean="0">
              <a:latin typeface="Georgia" pitchFamily="18" charset="0"/>
            </a:endParaRPr>
          </a:p>
          <a:p>
            <a:endParaRPr lang="en-US" sz="2400" b="1" dirty="0" smtClean="0">
              <a:latin typeface="Georgia" pitchFamily="18" charset="0"/>
            </a:endParaRPr>
          </a:p>
          <a:p>
            <a:endParaRPr lang="en-US" sz="2400" b="1" dirty="0" smtClean="0">
              <a:latin typeface="Georgia" pitchFamily="18" charset="0"/>
            </a:endParaRPr>
          </a:p>
          <a:p>
            <a:endParaRPr lang="en-US" sz="2400" b="1" dirty="0" smtClean="0">
              <a:latin typeface="Georgia" pitchFamily="18" charset="0"/>
            </a:endParaRPr>
          </a:p>
          <a:p>
            <a:r>
              <a:rPr lang="en-US" sz="2400" b="1" dirty="0" smtClean="0">
                <a:latin typeface="Georgia" pitchFamily="18" charset="0"/>
              </a:rPr>
              <a:t>Software Requirements:</a:t>
            </a:r>
          </a:p>
          <a:p>
            <a:r>
              <a:rPr lang="en-US" sz="2400" dirty="0" smtClean="0">
                <a:latin typeface="Georgia" pitchFamily="18" charset="0"/>
              </a:rPr>
              <a:t> Python 3.9 Latest Build</a:t>
            </a:r>
          </a:p>
          <a:p>
            <a:pPr lvl="0"/>
            <a:r>
              <a:rPr lang="en-US" sz="2400" dirty="0" smtClean="0">
                <a:latin typeface="Georgia" pitchFamily="18" charset="0"/>
              </a:rPr>
              <a:t>Windows  Desktop version (7/8/10/11) </a:t>
            </a:r>
          </a:p>
          <a:p>
            <a:pPr lvl="0"/>
            <a:r>
              <a:rPr lang="en-US" sz="2400" dirty="0" err="1" smtClean="0">
                <a:latin typeface="Georgia" pitchFamily="18" charset="0"/>
              </a:rPr>
              <a:t>PyCharm</a:t>
            </a:r>
            <a:r>
              <a:rPr lang="en-US" sz="2400" dirty="0" smtClean="0">
                <a:latin typeface="Georgia" pitchFamily="18" charset="0"/>
              </a:rPr>
              <a:t> IDE for windows devices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Result:</a:t>
            </a:r>
            <a:endParaRPr lang="en-US" sz="2400" dirty="0">
              <a:latin typeface="+mj-lt"/>
            </a:endParaRPr>
          </a:p>
        </p:txBody>
      </p:sp>
      <p:pic>
        <p:nvPicPr>
          <p:cNvPr id="2050" name="Picture 2" descr="C:\Users\Ram Reddy\Pictures\Screenshots\Screenshot (14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900113"/>
            <a:ext cx="4781550" cy="505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m Reddy\Pictures\Screenshots\Screenshot (143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38" y="909638"/>
            <a:ext cx="4810125" cy="503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m Reddy\Pictures\Screenshots\Screenshot (143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075" y="427038"/>
            <a:ext cx="7688263" cy="6002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am Reddy\Pictures\Screenshots\Screenshot (144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25" y="427038"/>
            <a:ext cx="7650163" cy="6002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81000"/>
            <a:ext cx="81534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CONCLUSION:</a:t>
            </a:r>
            <a:endParaRPr lang="en-US" sz="2800" dirty="0" smtClean="0"/>
          </a:p>
          <a:p>
            <a:r>
              <a:rPr lang="en-US" sz="2800" dirty="0" smtClean="0"/>
              <a:t> </a:t>
            </a:r>
            <a:r>
              <a:rPr lang="en-US" sz="2400" dirty="0" smtClean="0"/>
              <a:t>With this project we have learnt about various built-in methods, modules and packages. We have how learnt to implement GUI.</a:t>
            </a:r>
          </a:p>
          <a:p>
            <a:endParaRPr lang="en-US" sz="2400" dirty="0" smtClean="0"/>
          </a:p>
          <a:p>
            <a:r>
              <a:rPr lang="en-US" sz="2400" dirty="0" smtClean="0"/>
              <a:t> We gained so much information about how various modules work and how various packages are used to implement GUI. </a:t>
            </a:r>
          </a:p>
          <a:p>
            <a:endParaRPr lang="en-US" sz="2400" dirty="0" smtClean="0"/>
          </a:p>
          <a:p>
            <a:r>
              <a:rPr lang="en-US" sz="2400" dirty="0" smtClean="0"/>
              <a:t>We learnt how to play music  using </a:t>
            </a:r>
            <a:r>
              <a:rPr lang="en-US" sz="2400" dirty="0" err="1" smtClean="0"/>
              <a:t>pygame</a:t>
            </a:r>
            <a:r>
              <a:rPr lang="en-US" sz="2400" dirty="0" smtClean="0"/>
              <a:t> package and build GUI using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package </a:t>
            </a:r>
            <a:endParaRPr lang="en-US" sz="2400" dirty="0" smtClean="0">
              <a:latin typeface="Georgia" pitchFamily="18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To conclude, this game lets </a:t>
            </a:r>
            <a:r>
              <a:rPr lang="en-US" sz="2400" dirty="0" err="1" smtClean="0"/>
              <a:t>childrenhave</a:t>
            </a:r>
            <a:r>
              <a:rPr lang="en-US" sz="2400" dirty="0" smtClean="0"/>
              <a:t> fun. We wish to carry this spirit and work on many more projects in future.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IN" sz="2800" dirty="0" smtClean="0"/>
              <a:t> 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IN" sz="2800" dirty="0" smtClean="0"/>
              <a:t> 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577</TotalTime>
  <Words>132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Mini Project CATCH BALL</vt:lpstr>
      <vt:lpstr>ABSTRACT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CATCH BALL</dc:title>
  <dc:creator>admin</dc:creator>
  <cp:lastModifiedBy>Ram Reddy</cp:lastModifiedBy>
  <cp:revision>23</cp:revision>
  <dcterms:created xsi:type="dcterms:W3CDTF">2022-01-22T14:03:23Z</dcterms:created>
  <dcterms:modified xsi:type="dcterms:W3CDTF">2022-01-23T17:13:52Z</dcterms:modified>
</cp:coreProperties>
</file>