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16"/>
  </p:notesMasterIdLst>
  <p:sldIdLst>
    <p:sldId id="256" r:id="rId3"/>
    <p:sldId id="257" r:id="rId4"/>
    <p:sldId id="258" r:id="rId5"/>
    <p:sldId id="259" r:id="rId6"/>
    <p:sldId id="260" r:id="rId7"/>
    <p:sldId id="261" r:id="rId8"/>
    <p:sldId id="262" r:id="rId9"/>
    <p:sldId id="263" r:id="rId10"/>
    <p:sldId id="264" r:id="rId11"/>
    <p:sldId id="265" r:id="rId12"/>
    <p:sldId id="268" r:id="rId13"/>
    <p:sldId id="267" r:id="rId14"/>
    <p:sldId id="266" r:id="rId15"/>
  </p:sldIdLst>
  <p:sldSz cx="12192000" cy="6858000"/>
  <p:notesSz cx="7772400" cy="10058400"/>
  <p:defaultTextStyle>
    <a:defPPr>
      <a:defRPr lang="en-GB"/>
    </a:defPPr>
    <a:lvl1pPr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1pPr>
    <a:lvl2pPr marL="742950" indent="-28575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2pPr>
    <a:lvl3pPr marL="1143000" indent="-22860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3pPr>
    <a:lvl4pPr marL="1600200" indent="-22860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4pPr>
    <a:lvl5pPr marL="2057400" indent="-22860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5pPr>
    <a:lvl6pPr marL="2286000" algn="l" defTabSz="914400" rtl="0" eaLnBrk="1" latinLnBrk="0" hangingPunct="1">
      <a:defRPr kern="1200">
        <a:solidFill>
          <a:schemeClr val="tx1"/>
        </a:solidFill>
        <a:latin typeface="Arial" panose="020B0604020202020204" pitchFamily="34" charset="0"/>
        <a:ea typeface="WenQuanYi Micro Hei"/>
        <a:cs typeface="WenQuanYi Micro Hei"/>
      </a:defRPr>
    </a:lvl6pPr>
    <a:lvl7pPr marL="2743200" algn="l" defTabSz="914400" rtl="0" eaLnBrk="1" latinLnBrk="0" hangingPunct="1">
      <a:defRPr kern="1200">
        <a:solidFill>
          <a:schemeClr val="tx1"/>
        </a:solidFill>
        <a:latin typeface="Arial" panose="020B0604020202020204" pitchFamily="34" charset="0"/>
        <a:ea typeface="WenQuanYi Micro Hei"/>
        <a:cs typeface="WenQuanYi Micro Hei"/>
      </a:defRPr>
    </a:lvl7pPr>
    <a:lvl8pPr marL="3200400" algn="l" defTabSz="914400" rtl="0" eaLnBrk="1" latinLnBrk="0" hangingPunct="1">
      <a:defRPr kern="1200">
        <a:solidFill>
          <a:schemeClr val="tx1"/>
        </a:solidFill>
        <a:latin typeface="Arial" panose="020B0604020202020204" pitchFamily="34" charset="0"/>
        <a:ea typeface="WenQuanYi Micro Hei"/>
        <a:cs typeface="WenQuanYi Micro Hei"/>
      </a:defRPr>
    </a:lvl8pPr>
    <a:lvl9pPr marL="3657600" algn="l" defTabSz="914400" rtl="0" eaLnBrk="1" latinLnBrk="0" hangingPunct="1">
      <a:defRPr kern="1200">
        <a:solidFill>
          <a:schemeClr val="tx1"/>
        </a:solidFill>
        <a:latin typeface="Arial" panose="020B0604020202020204" pitchFamily="34" charset="0"/>
        <a:ea typeface="WenQuanYi Micro Hei"/>
        <a:cs typeface="WenQuanYi Micro He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93627" autoAdjust="0"/>
  </p:normalViewPr>
  <p:slideViewPr>
    <p:cSldViewPr>
      <p:cViewPr>
        <p:scale>
          <a:sx n="50" d="100"/>
          <a:sy n="50" d="100"/>
        </p:scale>
        <p:origin x="1949" y="773"/>
      </p:cViewPr>
      <p:guideLst>
        <p:guide orient="horz" pos="2160"/>
        <p:guide pos="384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viewProps" Target="viewProps.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presProps" Target="presProps.xml" /><Relationship Id="rId2" Type="http://schemas.openxmlformats.org/officeDocument/2006/relationships/slideMaster" Target="slideMasters/slideMaster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slide" Target="slides/slide13.xml" /><Relationship Id="rId10" Type="http://schemas.openxmlformats.org/officeDocument/2006/relationships/slide" Target="slides/slide8.xml" /><Relationship Id="rId19" Type="http://schemas.openxmlformats.org/officeDocument/2006/relationships/theme" Target="theme/theme1.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C05984AC-3791-002B-380D-CEC6371D4D70}"/>
              </a:ext>
            </a:extLst>
          </p:cNvPr>
          <p:cNvSpPr>
            <a:spLocks noGrp="1" noRot="1" noChangeAspect="1" noChangeArrowheads="1"/>
          </p:cNvSpPr>
          <p:nvPr>
            <p:ph type="sldImg"/>
          </p:nvPr>
        </p:nvSpPr>
        <p:spPr bwMode="auto">
          <a:xfrm>
            <a:off x="533400" y="763588"/>
            <a:ext cx="6702425" cy="377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 name="Rectangle 2">
            <a:extLst>
              <a:ext uri="{FF2B5EF4-FFF2-40B4-BE49-F238E27FC236}">
                <a16:creationId xmlns:a16="http://schemas.microsoft.com/office/drawing/2014/main" id="{B390DDB2-4E5F-33FB-A4DE-63C459259BE1}"/>
              </a:ext>
            </a:extLst>
          </p:cNvPr>
          <p:cNvSpPr>
            <a:spLocks noGrp="1" noChangeArrowheads="1"/>
          </p:cNvSpPr>
          <p:nvPr>
            <p:ph type="body"/>
          </p:nvPr>
        </p:nvSpPr>
        <p:spPr bwMode="auto">
          <a:xfrm>
            <a:off x="777875" y="4776788"/>
            <a:ext cx="6216650" cy="4524375"/>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4099" name="Rectangle 3">
            <a:extLst>
              <a:ext uri="{FF2B5EF4-FFF2-40B4-BE49-F238E27FC236}">
                <a16:creationId xmlns:a16="http://schemas.microsoft.com/office/drawing/2014/main" id="{786960C7-CDF7-90B5-A461-D3E7AADCB15C}"/>
              </a:ext>
            </a:extLst>
          </p:cNvPr>
          <p:cNvSpPr>
            <a:spLocks noGrp="1" noChangeArrowheads="1"/>
          </p:cNvSpPr>
          <p:nvPr>
            <p:ph type="hdr"/>
          </p:nvPr>
        </p:nvSpPr>
        <p:spPr bwMode="auto">
          <a:xfrm>
            <a:off x="0" y="0"/>
            <a:ext cx="3371850" cy="50165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eaLnBrk="1" hangingPunct="0">
              <a:lnSpc>
                <a:spcPct val="93000"/>
              </a:lnSpc>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pPr>
              <a:defRPr/>
            </a:pPr>
            <a:endParaRPr lang="en-US"/>
          </a:p>
        </p:txBody>
      </p:sp>
      <p:sp>
        <p:nvSpPr>
          <p:cNvPr id="4100" name="Rectangle 4">
            <a:extLst>
              <a:ext uri="{FF2B5EF4-FFF2-40B4-BE49-F238E27FC236}">
                <a16:creationId xmlns:a16="http://schemas.microsoft.com/office/drawing/2014/main" id="{D2A18678-3BCA-EA50-8DB0-EEDBA78B46AD}"/>
              </a:ext>
            </a:extLst>
          </p:cNvPr>
          <p:cNvSpPr>
            <a:spLocks noGrp="1" noChangeArrowheads="1"/>
          </p:cNvSpPr>
          <p:nvPr>
            <p:ph type="dt"/>
          </p:nvPr>
        </p:nvSpPr>
        <p:spPr bwMode="auto">
          <a:xfrm>
            <a:off x="4398963" y="0"/>
            <a:ext cx="3371850" cy="50165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lgn="r" eaLnBrk="1" hangingPunct="0">
              <a:lnSpc>
                <a:spcPct val="93000"/>
              </a:lnSpc>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pPr>
              <a:defRPr/>
            </a:pPr>
            <a:endParaRPr lang="en-US"/>
          </a:p>
        </p:txBody>
      </p:sp>
      <p:sp>
        <p:nvSpPr>
          <p:cNvPr id="4101" name="Rectangle 5">
            <a:extLst>
              <a:ext uri="{FF2B5EF4-FFF2-40B4-BE49-F238E27FC236}">
                <a16:creationId xmlns:a16="http://schemas.microsoft.com/office/drawing/2014/main" id="{47D9A6E0-216F-AF3C-53AD-01F649F3097E}"/>
              </a:ext>
            </a:extLst>
          </p:cNvPr>
          <p:cNvSpPr>
            <a:spLocks noGrp="1" noChangeArrowheads="1"/>
          </p:cNvSpPr>
          <p:nvPr>
            <p:ph type="ftr"/>
          </p:nvPr>
        </p:nvSpPr>
        <p:spPr bwMode="auto">
          <a:xfrm>
            <a:off x="0" y="9555163"/>
            <a:ext cx="3371850" cy="501650"/>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eaLnBrk="1" hangingPunct="0">
              <a:lnSpc>
                <a:spcPct val="93000"/>
              </a:lnSpc>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pPr>
              <a:defRPr/>
            </a:pPr>
            <a:endParaRPr lang="en-US"/>
          </a:p>
        </p:txBody>
      </p:sp>
      <p:sp>
        <p:nvSpPr>
          <p:cNvPr id="4102" name="Rectangle 6">
            <a:extLst>
              <a:ext uri="{FF2B5EF4-FFF2-40B4-BE49-F238E27FC236}">
                <a16:creationId xmlns:a16="http://schemas.microsoft.com/office/drawing/2014/main" id="{32F958B4-54CF-7028-B68E-21AC3C5E6659}"/>
              </a:ext>
            </a:extLst>
          </p:cNvPr>
          <p:cNvSpPr>
            <a:spLocks noGrp="1" noChangeArrowheads="1"/>
          </p:cNvSpPr>
          <p:nvPr>
            <p:ph type="sldNum"/>
          </p:nvPr>
        </p:nvSpPr>
        <p:spPr bwMode="auto">
          <a:xfrm>
            <a:off x="4398963" y="9555163"/>
            <a:ext cx="3371850" cy="501650"/>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smtClean="0">
                <a:solidFill>
                  <a:srgbClr val="000000"/>
                </a:solidFill>
                <a:latin typeface="Times New Roman" panose="02020603050405020304" pitchFamily="18" charset="0"/>
                <a:ea typeface="DejaVu Sans"/>
                <a:cs typeface="DejaVu Sans"/>
              </a:defRPr>
            </a:lvl1pPr>
          </a:lstStyle>
          <a:p>
            <a:pPr>
              <a:defRPr/>
            </a:pPr>
            <a:fld id="{8D9EBEC7-5DDB-4C47-9675-0CF29F3E0B3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6">
            <a:extLst>
              <a:ext uri="{FF2B5EF4-FFF2-40B4-BE49-F238E27FC236}">
                <a16:creationId xmlns:a16="http://schemas.microsoft.com/office/drawing/2014/main" id="{CFEC993C-214F-E216-FE9B-7FB1C6BEC4AA}"/>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BB2B31EE-87AA-4356-AAD1-C155C06DEF4D}" type="slidenum">
              <a:rPr lang="en-US" altLang="en-US">
                <a:solidFill>
                  <a:srgbClr val="000000"/>
                </a:solidFill>
                <a:latin typeface="Times New Roman" panose="02020603050405020304" pitchFamily="18" charset="0"/>
                <a:ea typeface="DejaVu Sans"/>
                <a:cs typeface="DejaVu Sans"/>
              </a:rPr>
              <a:pPr/>
              <a:t>1</a:t>
            </a:fld>
            <a:endParaRPr lang="en-US" altLang="en-US">
              <a:solidFill>
                <a:srgbClr val="000000"/>
              </a:solidFill>
              <a:latin typeface="Times New Roman" panose="02020603050405020304" pitchFamily="18" charset="0"/>
              <a:ea typeface="DejaVu Sans"/>
              <a:cs typeface="DejaVu Sans"/>
            </a:endParaRPr>
          </a:p>
        </p:txBody>
      </p:sp>
      <p:sp>
        <p:nvSpPr>
          <p:cNvPr id="5123" name="Rectangle 1">
            <a:extLst>
              <a:ext uri="{FF2B5EF4-FFF2-40B4-BE49-F238E27FC236}">
                <a16:creationId xmlns:a16="http://schemas.microsoft.com/office/drawing/2014/main" id="{5AC86C9C-415F-0F45-D8C8-8A651579773E}"/>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5124" name="Rectangle 2">
            <a:extLst>
              <a:ext uri="{FF2B5EF4-FFF2-40B4-BE49-F238E27FC236}">
                <a16:creationId xmlns:a16="http://schemas.microsoft.com/office/drawing/2014/main" id="{1388F439-3795-B6B3-E07C-4A0A35C47432}"/>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B8410152-BA3F-947D-2AFD-E579EA7049A3}"/>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D24E7EC2-BE45-4CA5-A25F-B70DB6B89FC8}" type="slidenum">
              <a:rPr lang="en-US" altLang="en-US">
                <a:solidFill>
                  <a:srgbClr val="000000"/>
                </a:solidFill>
                <a:latin typeface="Times New Roman" panose="02020603050405020304" pitchFamily="18" charset="0"/>
                <a:ea typeface="DejaVu Sans"/>
                <a:cs typeface="DejaVu Sans"/>
              </a:rPr>
              <a:pPr/>
              <a:t>10</a:t>
            </a:fld>
            <a:endParaRPr lang="en-US" altLang="en-US">
              <a:solidFill>
                <a:srgbClr val="000000"/>
              </a:solidFill>
              <a:latin typeface="Times New Roman" panose="02020603050405020304" pitchFamily="18" charset="0"/>
              <a:ea typeface="DejaVu Sans"/>
              <a:cs typeface="DejaVu Sans"/>
            </a:endParaRPr>
          </a:p>
        </p:txBody>
      </p:sp>
      <p:sp>
        <p:nvSpPr>
          <p:cNvPr id="23555" name="Rectangle 1">
            <a:extLst>
              <a:ext uri="{FF2B5EF4-FFF2-40B4-BE49-F238E27FC236}">
                <a16:creationId xmlns:a16="http://schemas.microsoft.com/office/drawing/2014/main" id="{569346F2-0699-547C-5F07-E6CA1F717E76}"/>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23556" name="Rectangle 2">
            <a:extLst>
              <a:ext uri="{FF2B5EF4-FFF2-40B4-BE49-F238E27FC236}">
                <a16:creationId xmlns:a16="http://schemas.microsoft.com/office/drawing/2014/main" id="{F17E872A-3629-6332-67E2-9F6F93034E39}"/>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6">
            <a:extLst>
              <a:ext uri="{FF2B5EF4-FFF2-40B4-BE49-F238E27FC236}">
                <a16:creationId xmlns:a16="http://schemas.microsoft.com/office/drawing/2014/main" id="{F009AB9E-8A1E-F7CC-4BE9-6F94925AD4A3}"/>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4565ADCA-17CB-43F0-87DA-4D6F14B07626}" type="slidenum">
              <a:rPr lang="en-US" altLang="en-US">
                <a:solidFill>
                  <a:srgbClr val="000000"/>
                </a:solidFill>
                <a:latin typeface="Times New Roman" panose="02020603050405020304" pitchFamily="18" charset="0"/>
                <a:ea typeface="DejaVu Sans"/>
                <a:cs typeface="DejaVu Sans"/>
              </a:rPr>
              <a:pPr/>
              <a:t>11</a:t>
            </a:fld>
            <a:endParaRPr lang="en-US" altLang="en-US">
              <a:solidFill>
                <a:srgbClr val="000000"/>
              </a:solidFill>
              <a:latin typeface="Times New Roman" panose="02020603050405020304" pitchFamily="18" charset="0"/>
              <a:ea typeface="DejaVu Sans"/>
              <a:cs typeface="DejaVu Sans"/>
            </a:endParaRPr>
          </a:p>
        </p:txBody>
      </p:sp>
      <p:sp>
        <p:nvSpPr>
          <p:cNvPr id="25603" name="Rectangle 1">
            <a:extLst>
              <a:ext uri="{FF2B5EF4-FFF2-40B4-BE49-F238E27FC236}">
                <a16:creationId xmlns:a16="http://schemas.microsoft.com/office/drawing/2014/main" id="{7F4E1FA4-4DC7-51F3-0B41-FBC34F3115A5}"/>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25604" name="Rectangle 2">
            <a:extLst>
              <a:ext uri="{FF2B5EF4-FFF2-40B4-BE49-F238E27FC236}">
                <a16:creationId xmlns:a16="http://schemas.microsoft.com/office/drawing/2014/main" id="{44F1807B-28AA-8D33-BE49-0479850C2442}"/>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a:extLst>
              <a:ext uri="{FF2B5EF4-FFF2-40B4-BE49-F238E27FC236}">
                <a16:creationId xmlns:a16="http://schemas.microsoft.com/office/drawing/2014/main" id="{0530466D-D589-7F9C-FC0F-EF1C734C2D7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95E4DAE7-F302-4226-9CA9-5EF165A3E722}" type="slidenum">
              <a:rPr lang="en-US" altLang="en-US">
                <a:solidFill>
                  <a:srgbClr val="000000"/>
                </a:solidFill>
                <a:latin typeface="Times New Roman" panose="02020603050405020304" pitchFamily="18" charset="0"/>
                <a:ea typeface="DejaVu Sans"/>
                <a:cs typeface="DejaVu Sans"/>
              </a:rPr>
              <a:pPr/>
              <a:t>13</a:t>
            </a:fld>
            <a:endParaRPr lang="en-US" altLang="en-US">
              <a:solidFill>
                <a:srgbClr val="000000"/>
              </a:solidFill>
              <a:latin typeface="Times New Roman" panose="02020603050405020304" pitchFamily="18" charset="0"/>
              <a:ea typeface="DejaVu Sans"/>
              <a:cs typeface="DejaVu Sans"/>
            </a:endParaRPr>
          </a:p>
        </p:txBody>
      </p:sp>
      <p:sp>
        <p:nvSpPr>
          <p:cNvPr id="28675" name="Rectangle 1">
            <a:extLst>
              <a:ext uri="{FF2B5EF4-FFF2-40B4-BE49-F238E27FC236}">
                <a16:creationId xmlns:a16="http://schemas.microsoft.com/office/drawing/2014/main" id="{D6B04B52-64DC-760E-947C-0FD61888A252}"/>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28676" name="Rectangle 2">
            <a:extLst>
              <a:ext uri="{FF2B5EF4-FFF2-40B4-BE49-F238E27FC236}">
                <a16:creationId xmlns:a16="http://schemas.microsoft.com/office/drawing/2014/main" id="{E6FE6B67-7C40-3A07-F7AD-924331D63629}"/>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6">
            <a:extLst>
              <a:ext uri="{FF2B5EF4-FFF2-40B4-BE49-F238E27FC236}">
                <a16:creationId xmlns:a16="http://schemas.microsoft.com/office/drawing/2014/main" id="{A957412C-5954-D531-0FBF-5B999B82D36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B3C1FCDA-C13F-4A23-A604-EF77144E4F70}" type="slidenum">
              <a:rPr lang="en-US" altLang="en-US">
                <a:solidFill>
                  <a:srgbClr val="000000"/>
                </a:solidFill>
                <a:latin typeface="Times New Roman" panose="02020603050405020304" pitchFamily="18" charset="0"/>
                <a:ea typeface="DejaVu Sans"/>
                <a:cs typeface="DejaVu Sans"/>
              </a:rPr>
              <a:pPr/>
              <a:t>2</a:t>
            </a:fld>
            <a:endParaRPr lang="en-US" altLang="en-US">
              <a:solidFill>
                <a:srgbClr val="000000"/>
              </a:solidFill>
              <a:latin typeface="Times New Roman" panose="02020603050405020304" pitchFamily="18" charset="0"/>
              <a:ea typeface="DejaVu Sans"/>
              <a:cs typeface="DejaVu Sans"/>
            </a:endParaRPr>
          </a:p>
        </p:txBody>
      </p:sp>
      <p:sp>
        <p:nvSpPr>
          <p:cNvPr id="7171" name="Rectangle 1">
            <a:extLst>
              <a:ext uri="{FF2B5EF4-FFF2-40B4-BE49-F238E27FC236}">
                <a16:creationId xmlns:a16="http://schemas.microsoft.com/office/drawing/2014/main" id="{ADA84C40-9A49-3F59-7027-13642EA79DCB}"/>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7172" name="Rectangle 2">
            <a:extLst>
              <a:ext uri="{FF2B5EF4-FFF2-40B4-BE49-F238E27FC236}">
                <a16:creationId xmlns:a16="http://schemas.microsoft.com/office/drawing/2014/main" id="{00ABC607-9185-7F81-B7AA-38292F0591F7}"/>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BB36655A-6B99-ED26-3337-77B77647E882}"/>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4855B36A-5B3A-40D4-BB5E-1B0D6ED71526}" type="slidenum">
              <a:rPr lang="en-US" altLang="en-US">
                <a:solidFill>
                  <a:srgbClr val="000000"/>
                </a:solidFill>
                <a:latin typeface="Times New Roman" panose="02020603050405020304" pitchFamily="18" charset="0"/>
                <a:ea typeface="DejaVu Sans"/>
                <a:cs typeface="DejaVu Sans"/>
              </a:rPr>
              <a:pPr/>
              <a:t>3</a:t>
            </a:fld>
            <a:endParaRPr lang="en-US" altLang="en-US">
              <a:solidFill>
                <a:srgbClr val="000000"/>
              </a:solidFill>
              <a:latin typeface="Times New Roman" panose="02020603050405020304" pitchFamily="18" charset="0"/>
              <a:ea typeface="DejaVu Sans"/>
              <a:cs typeface="DejaVu Sans"/>
            </a:endParaRPr>
          </a:p>
        </p:txBody>
      </p:sp>
      <p:sp>
        <p:nvSpPr>
          <p:cNvPr id="9219" name="Rectangle 1">
            <a:extLst>
              <a:ext uri="{FF2B5EF4-FFF2-40B4-BE49-F238E27FC236}">
                <a16:creationId xmlns:a16="http://schemas.microsoft.com/office/drawing/2014/main" id="{989E3312-A1CC-A4A1-439B-09763000C48A}"/>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9220" name="Rectangle 2">
            <a:extLst>
              <a:ext uri="{FF2B5EF4-FFF2-40B4-BE49-F238E27FC236}">
                <a16:creationId xmlns:a16="http://schemas.microsoft.com/office/drawing/2014/main" id="{AE886023-1587-36DB-DDF0-F57E0CA0D9EF}"/>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a:extLst>
              <a:ext uri="{FF2B5EF4-FFF2-40B4-BE49-F238E27FC236}">
                <a16:creationId xmlns:a16="http://schemas.microsoft.com/office/drawing/2014/main" id="{C3243E87-ABBC-F06D-84EE-91183148205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A2160DDA-B23C-4D9A-9DE4-A8F2579F2EBE}" type="slidenum">
              <a:rPr lang="en-US" altLang="en-US">
                <a:solidFill>
                  <a:srgbClr val="000000"/>
                </a:solidFill>
                <a:latin typeface="Times New Roman" panose="02020603050405020304" pitchFamily="18" charset="0"/>
                <a:ea typeface="DejaVu Sans"/>
                <a:cs typeface="DejaVu Sans"/>
              </a:rPr>
              <a:pPr/>
              <a:t>4</a:t>
            </a:fld>
            <a:endParaRPr lang="en-US" altLang="en-US">
              <a:solidFill>
                <a:srgbClr val="000000"/>
              </a:solidFill>
              <a:latin typeface="Times New Roman" panose="02020603050405020304" pitchFamily="18" charset="0"/>
              <a:ea typeface="DejaVu Sans"/>
              <a:cs typeface="DejaVu Sans"/>
            </a:endParaRPr>
          </a:p>
        </p:txBody>
      </p:sp>
      <p:sp>
        <p:nvSpPr>
          <p:cNvPr id="11267" name="Rectangle 1">
            <a:extLst>
              <a:ext uri="{FF2B5EF4-FFF2-40B4-BE49-F238E27FC236}">
                <a16:creationId xmlns:a16="http://schemas.microsoft.com/office/drawing/2014/main" id="{B4D4C25E-DF47-1E00-CB7D-FA83C8AB5ACE}"/>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11268" name="Rectangle 2">
            <a:extLst>
              <a:ext uri="{FF2B5EF4-FFF2-40B4-BE49-F238E27FC236}">
                <a16:creationId xmlns:a16="http://schemas.microsoft.com/office/drawing/2014/main" id="{2A68565C-A8ED-086E-9C79-235F987F12A5}"/>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a:extLst>
              <a:ext uri="{FF2B5EF4-FFF2-40B4-BE49-F238E27FC236}">
                <a16:creationId xmlns:a16="http://schemas.microsoft.com/office/drawing/2014/main" id="{F65C2ECA-8A95-F423-A767-3F993753E0B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B3C2AC5C-C7AB-4E66-AF22-019416A64448}" type="slidenum">
              <a:rPr lang="en-US" altLang="en-US">
                <a:solidFill>
                  <a:srgbClr val="000000"/>
                </a:solidFill>
                <a:latin typeface="Times New Roman" panose="02020603050405020304" pitchFamily="18" charset="0"/>
                <a:ea typeface="DejaVu Sans"/>
                <a:cs typeface="DejaVu Sans"/>
              </a:rPr>
              <a:pPr/>
              <a:t>5</a:t>
            </a:fld>
            <a:endParaRPr lang="en-US" altLang="en-US">
              <a:solidFill>
                <a:srgbClr val="000000"/>
              </a:solidFill>
              <a:latin typeface="Times New Roman" panose="02020603050405020304" pitchFamily="18" charset="0"/>
              <a:ea typeface="DejaVu Sans"/>
              <a:cs typeface="DejaVu Sans"/>
            </a:endParaRPr>
          </a:p>
        </p:txBody>
      </p:sp>
      <p:sp>
        <p:nvSpPr>
          <p:cNvPr id="13315" name="Rectangle 1">
            <a:extLst>
              <a:ext uri="{FF2B5EF4-FFF2-40B4-BE49-F238E27FC236}">
                <a16:creationId xmlns:a16="http://schemas.microsoft.com/office/drawing/2014/main" id="{C0461DC6-1642-50C8-416D-46F4B1F18824}"/>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13316" name="Rectangle 2">
            <a:extLst>
              <a:ext uri="{FF2B5EF4-FFF2-40B4-BE49-F238E27FC236}">
                <a16:creationId xmlns:a16="http://schemas.microsoft.com/office/drawing/2014/main" id="{98472C69-9A25-3F88-5BF0-07CCC15A2330}"/>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6">
            <a:extLst>
              <a:ext uri="{FF2B5EF4-FFF2-40B4-BE49-F238E27FC236}">
                <a16:creationId xmlns:a16="http://schemas.microsoft.com/office/drawing/2014/main" id="{04E5E02A-581D-36B0-515E-E38FE35AC836}"/>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8209561C-A66E-4EB5-B5EF-D740B1D58015}" type="slidenum">
              <a:rPr lang="en-US" altLang="en-US">
                <a:solidFill>
                  <a:srgbClr val="000000"/>
                </a:solidFill>
                <a:latin typeface="Times New Roman" panose="02020603050405020304" pitchFamily="18" charset="0"/>
                <a:ea typeface="DejaVu Sans"/>
                <a:cs typeface="DejaVu Sans"/>
              </a:rPr>
              <a:pPr/>
              <a:t>6</a:t>
            </a:fld>
            <a:endParaRPr lang="en-US" altLang="en-US">
              <a:solidFill>
                <a:srgbClr val="000000"/>
              </a:solidFill>
              <a:latin typeface="Times New Roman" panose="02020603050405020304" pitchFamily="18" charset="0"/>
              <a:ea typeface="DejaVu Sans"/>
              <a:cs typeface="DejaVu Sans"/>
            </a:endParaRPr>
          </a:p>
        </p:txBody>
      </p:sp>
      <p:sp>
        <p:nvSpPr>
          <p:cNvPr id="15363" name="Rectangle 1">
            <a:extLst>
              <a:ext uri="{FF2B5EF4-FFF2-40B4-BE49-F238E27FC236}">
                <a16:creationId xmlns:a16="http://schemas.microsoft.com/office/drawing/2014/main" id="{92B95C08-5E20-3267-825A-F428A5627535}"/>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15364" name="Rectangle 2">
            <a:extLst>
              <a:ext uri="{FF2B5EF4-FFF2-40B4-BE49-F238E27FC236}">
                <a16:creationId xmlns:a16="http://schemas.microsoft.com/office/drawing/2014/main" id="{DD324257-6BA5-5094-21A2-85028F595BD2}"/>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a:extLst>
              <a:ext uri="{FF2B5EF4-FFF2-40B4-BE49-F238E27FC236}">
                <a16:creationId xmlns:a16="http://schemas.microsoft.com/office/drawing/2014/main" id="{B71AF627-C247-0B03-3EC1-EF12601E42A6}"/>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E53707E3-6A2A-4C31-9E6B-BC28ABAA9599}" type="slidenum">
              <a:rPr lang="en-US" altLang="en-US">
                <a:solidFill>
                  <a:srgbClr val="000000"/>
                </a:solidFill>
                <a:latin typeface="Times New Roman" panose="02020603050405020304" pitchFamily="18" charset="0"/>
                <a:ea typeface="DejaVu Sans"/>
                <a:cs typeface="DejaVu Sans"/>
              </a:rPr>
              <a:pPr/>
              <a:t>7</a:t>
            </a:fld>
            <a:endParaRPr lang="en-US" altLang="en-US">
              <a:solidFill>
                <a:srgbClr val="000000"/>
              </a:solidFill>
              <a:latin typeface="Times New Roman" panose="02020603050405020304" pitchFamily="18" charset="0"/>
              <a:ea typeface="DejaVu Sans"/>
              <a:cs typeface="DejaVu Sans"/>
            </a:endParaRPr>
          </a:p>
        </p:txBody>
      </p:sp>
      <p:sp>
        <p:nvSpPr>
          <p:cNvPr id="17411" name="Rectangle 1">
            <a:extLst>
              <a:ext uri="{FF2B5EF4-FFF2-40B4-BE49-F238E27FC236}">
                <a16:creationId xmlns:a16="http://schemas.microsoft.com/office/drawing/2014/main" id="{0232E2E1-90DC-D2FF-4B77-4E7135FB3062}"/>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17412" name="Rectangle 2">
            <a:extLst>
              <a:ext uri="{FF2B5EF4-FFF2-40B4-BE49-F238E27FC236}">
                <a16:creationId xmlns:a16="http://schemas.microsoft.com/office/drawing/2014/main" id="{4CD4BC09-7894-0EF9-FD22-054D040E9501}"/>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a:extLst>
              <a:ext uri="{FF2B5EF4-FFF2-40B4-BE49-F238E27FC236}">
                <a16:creationId xmlns:a16="http://schemas.microsoft.com/office/drawing/2014/main" id="{0CD28724-E17D-01C5-A96D-E95017B4250A}"/>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0C1C15DA-41C5-4EF4-AE99-8AEFEF534987}" type="slidenum">
              <a:rPr lang="en-US" altLang="en-US">
                <a:solidFill>
                  <a:srgbClr val="000000"/>
                </a:solidFill>
                <a:latin typeface="Times New Roman" panose="02020603050405020304" pitchFamily="18" charset="0"/>
                <a:ea typeface="DejaVu Sans"/>
                <a:cs typeface="DejaVu Sans"/>
              </a:rPr>
              <a:pPr/>
              <a:t>8</a:t>
            </a:fld>
            <a:endParaRPr lang="en-US" altLang="en-US">
              <a:solidFill>
                <a:srgbClr val="000000"/>
              </a:solidFill>
              <a:latin typeface="Times New Roman" panose="02020603050405020304" pitchFamily="18" charset="0"/>
              <a:ea typeface="DejaVu Sans"/>
              <a:cs typeface="DejaVu Sans"/>
            </a:endParaRPr>
          </a:p>
        </p:txBody>
      </p:sp>
      <p:sp>
        <p:nvSpPr>
          <p:cNvPr id="19459" name="Rectangle 1">
            <a:extLst>
              <a:ext uri="{FF2B5EF4-FFF2-40B4-BE49-F238E27FC236}">
                <a16:creationId xmlns:a16="http://schemas.microsoft.com/office/drawing/2014/main" id="{502B9800-A7E4-825E-3A2A-1C2E4B325865}"/>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19460" name="Rectangle 2">
            <a:extLst>
              <a:ext uri="{FF2B5EF4-FFF2-40B4-BE49-F238E27FC236}">
                <a16:creationId xmlns:a16="http://schemas.microsoft.com/office/drawing/2014/main" id="{4372219E-E96A-0BE7-16FF-30827E11E77A}"/>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a:extLst>
              <a:ext uri="{FF2B5EF4-FFF2-40B4-BE49-F238E27FC236}">
                <a16:creationId xmlns:a16="http://schemas.microsoft.com/office/drawing/2014/main" id="{78AC8DB0-BDE6-0D6A-A558-FE2950A9C3B2}"/>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35115A66-998D-4863-B810-AA77BB4714E6}" type="slidenum">
              <a:rPr lang="en-US" altLang="en-US">
                <a:solidFill>
                  <a:srgbClr val="000000"/>
                </a:solidFill>
                <a:latin typeface="Times New Roman" panose="02020603050405020304" pitchFamily="18" charset="0"/>
                <a:ea typeface="DejaVu Sans"/>
                <a:cs typeface="DejaVu Sans"/>
              </a:rPr>
              <a:pPr/>
              <a:t>9</a:t>
            </a:fld>
            <a:endParaRPr lang="en-US" altLang="en-US">
              <a:solidFill>
                <a:srgbClr val="000000"/>
              </a:solidFill>
              <a:latin typeface="Times New Roman" panose="02020603050405020304" pitchFamily="18" charset="0"/>
              <a:ea typeface="DejaVu Sans"/>
              <a:cs typeface="DejaVu Sans"/>
            </a:endParaRPr>
          </a:p>
        </p:txBody>
      </p:sp>
      <p:sp>
        <p:nvSpPr>
          <p:cNvPr id="21507" name="Rectangle 1">
            <a:extLst>
              <a:ext uri="{FF2B5EF4-FFF2-40B4-BE49-F238E27FC236}">
                <a16:creationId xmlns:a16="http://schemas.microsoft.com/office/drawing/2014/main" id="{C06EDF38-4E18-76D2-78A8-DEA7B26927C1}"/>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21508" name="Rectangle 2">
            <a:extLst>
              <a:ext uri="{FF2B5EF4-FFF2-40B4-BE49-F238E27FC236}">
                <a16:creationId xmlns:a16="http://schemas.microsoft.com/office/drawing/2014/main" id="{1A2F2B46-A462-125A-A240-0CD2C29D004B}"/>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2">
            <a:extLst>
              <a:ext uri="{FF2B5EF4-FFF2-40B4-BE49-F238E27FC236}">
                <a16:creationId xmlns:a16="http://schemas.microsoft.com/office/drawing/2014/main" id="{AF7FA2B5-1684-9CE3-B605-29E52105F561}"/>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a16="http://schemas.microsoft.com/office/drawing/2014/main" id="{5074CB03-4276-1B89-4271-9C49B24852FA}"/>
              </a:ext>
            </a:extLst>
          </p:cNvPr>
          <p:cNvSpPr>
            <a:spLocks noGrp="1" noChangeArrowheads="1"/>
          </p:cNvSpPr>
          <p:nvPr>
            <p:ph type="sldNum" idx="11"/>
          </p:nvPr>
        </p:nvSpPr>
        <p:spPr>
          <a:ln/>
        </p:spPr>
        <p:txBody>
          <a:bodyPr/>
          <a:lstStyle>
            <a:lvl1pPr>
              <a:defRPr/>
            </a:lvl1pPr>
          </a:lstStyle>
          <a:p>
            <a:pPr>
              <a:defRPr/>
            </a:pPr>
            <a:fld id="{5B0A7C61-3A10-44B2-B63D-095D1B8BC0F2}" type="slidenum">
              <a:rPr lang="en-US" altLang="en-US"/>
              <a:pPr>
                <a:defRPr/>
              </a:pPr>
              <a:t>‹#›</a:t>
            </a:fld>
            <a:endParaRPr lang="en-US" altLang="en-US"/>
          </a:p>
        </p:txBody>
      </p:sp>
    </p:spTree>
    <p:extLst>
      <p:ext uri="{BB962C8B-B14F-4D97-AF65-F5344CB8AC3E}">
        <p14:creationId xmlns:p14="http://schemas.microsoft.com/office/powerpoint/2010/main" val="1297682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8298C73B-5D27-0A65-1425-9CA116A33253}"/>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a16="http://schemas.microsoft.com/office/drawing/2014/main" id="{57660223-47A2-9644-548C-6A862BE0ED03}"/>
              </a:ext>
            </a:extLst>
          </p:cNvPr>
          <p:cNvSpPr>
            <a:spLocks noGrp="1" noChangeArrowheads="1"/>
          </p:cNvSpPr>
          <p:nvPr>
            <p:ph type="sldNum" idx="11"/>
          </p:nvPr>
        </p:nvSpPr>
        <p:spPr>
          <a:ln/>
        </p:spPr>
        <p:txBody>
          <a:bodyPr/>
          <a:lstStyle>
            <a:lvl1pPr>
              <a:defRPr/>
            </a:lvl1pPr>
          </a:lstStyle>
          <a:p>
            <a:pPr>
              <a:defRPr/>
            </a:pPr>
            <a:fld id="{093B6E18-F5E1-4E05-A231-BDA2E0CCB404}" type="slidenum">
              <a:rPr lang="en-US" altLang="en-US"/>
              <a:pPr>
                <a:defRPr/>
              </a:pPr>
              <a:t>‹#›</a:t>
            </a:fld>
            <a:endParaRPr lang="en-US" altLang="en-US"/>
          </a:p>
        </p:txBody>
      </p:sp>
    </p:spTree>
    <p:extLst>
      <p:ext uri="{BB962C8B-B14F-4D97-AF65-F5344CB8AC3E}">
        <p14:creationId xmlns:p14="http://schemas.microsoft.com/office/powerpoint/2010/main" val="1982051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604963"/>
            <a:ext cx="2741084" cy="3975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604963"/>
            <a:ext cx="8026400" cy="3975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08C7B7CE-A92C-6F51-07A7-6D6F76CE20CD}"/>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a16="http://schemas.microsoft.com/office/drawing/2014/main" id="{A6E029E9-35B2-D243-D8E5-E656F3A822A1}"/>
              </a:ext>
            </a:extLst>
          </p:cNvPr>
          <p:cNvSpPr>
            <a:spLocks noGrp="1" noChangeArrowheads="1"/>
          </p:cNvSpPr>
          <p:nvPr>
            <p:ph type="sldNum" idx="11"/>
          </p:nvPr>
        </p:nvSpPr>
        <p:spPr>
          <a:ln/>
        </p:spPr>
        <p:txBody>
          <a:bodyPr/>
          <a:lstStyle>
            <a:lvl1pPr>
              <a:defRPr/>
            </a:lvl1pPr>
          </a:lstStyle>
          <a:p>
            <a:pPr>
              <a:defRPr/>
            </a:pPr>
            <a:fld id="{5E79313F-B6E4-434C-BE56-EBE4745C3965}" type="slidenum">
              <a:rPr lang="en-US" altLang="en-US"/>
              <a:pPr>
                <a:defRPr/>
              </a:pPr>
              <a:t>‹#›</a:t>
            </a:fld>
            <a:endParaRPr lang="en-US" altLang="en-US"/>
          </a:p>
        </p:txBody>
      </p:sp>
    </p:spTree>
    <p:extLst>
      <p:ext uri="{BB962C8B-B14F-4D97-AF65-F5344CB8AC3E}">
        <p14:creationId xmlns:p14="http://schemas.microsoft.com/office/powerpoint/2010/main" val="3675470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14401" y="2130425"/>
            <a:ext cx="10361084" cy="1468438"/>
          </a:xfrm>
        </p:spPr>
        <p:txBody>
          <a:bodyPr/>
          <a:lstStyle/>
          <a:p>
            <a:r>
              <a:rPr lang="en-US"/>
              <a:t>Click to edit Master title style</a:t>
            </a:r>
          </a:p>
        </p:txBody>
      </p:sp>
      <p:sp>
        <p:nvSpPr>
          <p:cNvPr id="3" name="Rectangle 2">
            <a:extLst>
              <a:ext uri="{FF2B5EF4-FFF2-40B4-BE49-F238E27FC236}">
                <a16:creationId xmlns:a16="http://schemas.microsoft.com/office/drawing/2014/main" id="{54C393A5-5A0A-766F-9F64-EDF5A8829916}"/>
              </a:ext>
            </a:extLst>
          </p:cNvPr>
          <p:cNvSpPr>
            <a:spLocks noGrp="1" noChangeArrowheads="1"/>
          </p:cNvSpPr>
          <p:nvPr>
            <p:ph type="dt" idx="10"/>
          </p:nvPr>
        </p:nvSpPr>
        <p:spPr>
          <a:ln/>
        </p:spPr>
        <p:txBody>
          <a:bodyPr/>
          <a:lstStyle>
            <a:lvl1pPr>
              <a:defRPr/>
            </a:lvl1pPr>
          </a:lstStyle>
          <a:p>
            <a:pPr>
              <a:defRPr/>
            </a:pPr>
            <a:r>
              <a:rPr lang="en-US"/>
              <a:t>2/7/20</a:t>
            </a:r>
          </a:p>
        </p:txBody>
      </p:sp>
      <p:sp>
        <p:nvSpPr>
          <p:cNvPr id="4" name="Rectangle 4">
            <a:extLst>
              <a:ext uri="{FF2B5EF4-FFF2-40B4-BE49-F238E27FC236}">
                <a16:creationId xmlns:a16="http://schemas.microsoft.com/office/drawing/2014/main" id="{E5A9419C-3C82-1DCA-F26D-01D29E65B1D0}"/>
              </a:ext>
            </a:extLst>
          </p:cNvPr>
          <p:cNvSpPr>
            <a:spLocks noGrp="1" noChangeArrowheads="1"/>
          </p:cNvSpPr>
          <p:nvPr>
            <p:ph type="sldNum" idx="11"/>
          </p:nvPr>
        </p:nvSpPr>
        <p:spPr>
          <a:ln/>
        </p:spPr>
        <p:txBody>
          <a:bodyPr/>
          <a:lstStyle>
            <a:lvl1pPr>
              <a:defRPr/>
            </a:lvl1pPr>
          </a:lstStyle>
          <a:p>
            <a:pPr>
              <a:defRPr/>
            </a:pPr>
            <a:fld id="{7798807A-B725-48AF-A42B-6CE2D219F877}" type="slidenum">
              <a:rPr lang="en-US" altLang="en-US"/>
              <a:pPr>
                <a:defRPr/>
              </a:pPr>
              <a:t>‹#›</a:t>
            </a:fld>
            <a:endParaRPr lang="en-US" altLang="en-US"/>
          </a:p>
        </p:txBody>
      </p:sp>
    </p:spTree>
    <p:extLst>
      <p:ext uri="{BB962C8B-B14F-4D97-AF65-F5344CB8AC3E}">
        <p14:creationId xmlns:p14="http://schemas.microsoft.com/office/powerpoint/2010/main" val="1711362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9C299327-1F34-C0F1-F5A7-47BC8BF256E4}"/>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a16="http://schemas.microsoft.com/office/drawing/2014/main" id="{37B66E77-A1BC-4779-0493-D1D50F5CB081}"/>
              </a:ext>
            </a:extLst>
          </p:cNvPr>
          <p:cNvSpPr>
            <a:spLocks noGrp="1" noChangeArrowheads="1"/>
          </p:cNvSpPr>
          <p:nvPr>
            <p:ph type="sldNum" idx="11"/>
          </p:nvPr>
        </p:nvSpPr>
        <p:spPr>
          <a:ln/>
        </p:spPr>
        <p:txBody>
          <a:bodyPr/>
          <a:lstStyle>
            <a:lvl1pPr>
              <a:defRPr/>
            </a:lvl1pPr>
          </a:lstStyle>
          <a:p>
            <a:pPr>
              <a:defRPr/>
            </a:pPr>
            <a:fld id="{06AB4322-670F-477B-9400-94286CD54BB1}" type="slidenum">
              <a:rPr lang="en-US" altLang="en-US"/>
              <a:pPr>
                <a:defRPr/>
              </a:pPr>
              <a:t>‹#›</a:t>
            </a:fld>
            <a:endParaRPr lang="en-US" altLang="en-US"/>
          </a:p>
        </p:txBody>
      </p:sp>
    </p:spTree>
    <p:extLst>
      <p:ext uri="{BB962C8B-B14F-4D97-AF65-F5344CB8AC3E}">
        <p14:creationId xmlns:p14="http://schemas.microsoft.com/office/powerpoint/2010/main" val="1726456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01F7DECB-E5F9-2A3D-6A83-7C46C340DE05}"/>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a16="http://schemas.microsoft.com/office/drawing/2014/main" id="{9B9D82AE-62CB-FF94-8DC5-F533049F8E3B}"/>
              </a:ext>
            </a:extLst>
          </p:cNvPr>
          <p:cNvSpPr>
            <a:spLocks noGrp="1" noChangeArrowheads="1"/>
          </p:cNvSpPr>
          <p:nvPr>
            <p:ph type="sldNum" idx="11"/>
          </p:nvPr>
        </p:nvSpPr>
        <p:spPr>
          <a:ln/>
        </p:spPr>
        <p:txBody>
          <a:bodyPr/>
          <a:lstStyle>
            <a:lvl1pPr>
              <a:defRPr/>
            </a:lvl1pPr>
          </a:lstStyle>
          <a:p>
            <a:pPr>
              <a:defRPr/>
            </a:pPr>
            <a:fld id="{AA061699-AEE7-4E19-A64D-C32824B3FC39}" type="slidenum">
              <a:rPr lang="en-US" altLang="en-US"/>
              <a:pPr>
                <a:defRPr/>
              </a:pPr>
              <a:t>‹#›</a:t>
            </a:fld>
            <a:endParaRPr lang="en-US" altLang="en-US"/>
          </a:p>
        </p:txBody>
      </p:sp>
    </p:spTree>
    <p:extLst>
      <p:ext uri="{BB962C8B-B14F-4D97-AF65-F5344CB8AC3E}">
        <p14:creationId xmlns:p14="http://schemas.microsoft.com/office/powerpoint/2010/main" val="598920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637E53AF-91DC-281B-0E31-C3705B2671C1}"/>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a16="http://schemas.microsoft.com/office/drawing/2014/main" id="{D18BBEB3-1E89-31B1-09D3-795433C1B021}"/>
              </a:ext>
            </a:extLst>
          </p:cNvPr>
          <p:cNvSpPr>
            <a:spLocks noGrp="1" noChangeArrowheads="1"/>
          </p:cNvSpPr>
          <p:nvPr>
            <p:ph type="sldNum" idx="11"/>
          </p:nvPr>
        </p:nvSpPr>
        <p:spPr>
          <a:ln/>
        </p:spPr>
        <p:txBody>
          <a:bodyPr/>
          <a:lstStyle>
            <a:lvl1pPr>
              <a:defRPr/>
            </a:lvl1pPr>
          </a:lstStyle>
          <a:p>
            <a:pPr>
              <a:defRPr/>
            </a:pPr>
            <a:fld id="{EFC7264B-2F62-4B37-BF27-F72903B4141D}" type="slidenum">
              <a:rPr lang="en-US" altLang="en-US"/>
              <a:pPr>
                <a:defRPr/>
              </a:pPr>
              <a:t>‹#›</a:t>
            </a:fld>
            <a:endParaRPr lang="en-US" altLang="en-US"/>
          </a:p>
        </p:txBody>
      </p:sp>
    </p:spTree>
    <p:extLst>
      <p:ext uri="{BB962C8B-B14F-4D97-AF65-F5344CB8AC3E}">
        <p14:creationId xmlns:p14="http://schemas.microsoft.com/office/powerpoint/2010/main" val="3882155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1" y="1600201"/>
            <a:ext cx="5382684"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600201"/>
            <a:ext cx="53848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E1598313-438F-01F5-D2E8-8DD92EEB00AB}"/>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5">
            <a:extLst>
              <a:ext uri="{FF2B5EF4-FFF2-40B4-BE49-F238E27FC236}">
                <a16:creationId xmlns:a16="http://schemas.microsoft.com/office/drawing/2014/main" id="{E7C9C19D-9FE1-E9DA-8D74-207E6CE2736B}"/>
              </a:ext>
            </a:extLst>
          </p:cNvPr>
          <p:cNvSpPr>
            <a:spLocks noGrp="1" noChangeArrowheads="1"/>
          </p:cNvSpPr>
          <p:nvPr>
            <p:ph type="sldNum" idx="11"/>
          </p:nvPr>
        </p:nvSpPr>
        <p:spPr>
          <a:ln/>
        </p:spPr>
        <p:txBody>
          <a:bodyPr/>
          <a:lstStyle>
            <a:lvl1pPr>
              <a:defRPr/>
            </a:lvl1pPr>
          </a:lstStyle>
          <a:p>
            <a:pPr>
              <a:defRPr/>
            </a:pPr>
            <a:fld id="{54FB4D36-1821-4F4D-BFBA-0BD623B8B4E2}" type="slidenum">
              <a:rPr lang="en-US" altLang="en-US"/>
              <a:pPr>
                <a:defRPr/>
              </a:pPr>
              <a:t>‹#›</a:t>
            </a:fld>
            <a:endParaRPr lang="en-US" altLang="en-US"/>
          </a:p>
        </p:txBody>
      </p:sp>
    </p:spTree>
    <p:extLst>
      <p:ext uri="{BB962C8B-B14F-4D97-AF65-F5344CB8AC3E}">
        <p14:creationId xmlns:p14="http://schemas.microsoft.com/office/powerpoint/2010/main" val="22895231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A5754163-F34A-FFF5-F443-3D72217F7851}"/>
              </a:ext>
            </a:extLst>
          </p:cNvPr>
          <p:cNvSpPr>
            <a:spLocks noGrp="1" noChangeArrowheads="1"/>
          </p:cNvSpPr>
          <p:nvPr>
            <p:ph type="dt" idx="10"/>
          </p:nvPr>
        </p:nvSpPr>
        <p:spPr>
          <a:ln/>
        </p:spPr>
        <p:txBody>
          <a:bodyPr/>
          <a:lstStyle>
            <a:lvl1pPr>
              <a:defRPr/>
            </a:lvl1pPr>
          </a:lstStyle>
          <a:p>
            <a:pPr>
              <a:defRPr/>
            </a:pPr>
            <a:r>
              <a:rPr lang="en-US"/>
              <a:t>2/7/20</a:t>
            </a:r>
          </a:p>
        </p:txBody>
      </p:sp>
      <p:sp>
        <p:nvSpPr>
          <p:cNvPr id="8" name="Rectangle 5">
            <a:extLst>
              <a:ext uri="{FF2B5EF4-FFF2-40B4-BE49-F238E27FC236}">
                <a16:creationId xmlns:a16="http://schemas.microsoft.com/office/drawing/2014/main" id="{A1DBB008-D584-3489-A378-FF4C47043542}"/>
              </a:ext>
            </a:extLst>
          </p:cNvPr>
          <p:cNvSpPr>
            <a:spLocks noGrp="1" noChangeArrowheads="1"/>
          </p:cNvSpPr>
          <p:nvPr>
            <p:ph type="sldNum" idx="11"/>
          </p:nvPr>
        </p:nvSpPr>
        <p:spPr>
          <a:ln/>
        </p:spPr>
        <p:txBody>
          <a:bodyPr/>
          <a:lstStyle>
            <a:lvl1pPr>
              <a:defRPr/>
            </a:lvl1pPr>
          </a:lstStyle>
          <a:p>
            <a:pPr>
              <a:defRPr/>
            </a:pPr>
            <a:fld id="{A5690F19-168C-4BE9-ACA7-547742B0BF9B}" type="slidenum">
              <a:rPr lang="en-US" altLang="en-US"/>
              <a:pPr>
                <a:defRPr/>
              </a:pPr>
              <a:t>‹#›</a:t>
            </a:fld>
            <a:endParaRPr lang="en-US" altLang="en-US"/>
          </a:p>
        </p:txBody>
      </p:sp>
    </p:spTree>
    <p:extLst>
      <p:ext uri="{BB962C8B-B14F-4D97-AF65-F5344CB8AC3E}">
        <p14:creationId xmlns:p14="http://schemas.microsoft.com/office/powerpoint/2010/main" val="21429862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26DCBF36-AF16-8994-A643-85DA48AFD107}"/>
              </a:ext>
            </a:extLst>
          </p:cNvPr>
          <p:cNvSpPr>
            <a:spLocks noGrp="1" noChangeArrowheads="1"/>
          </p:cNvSpPr>
          <p:nvPr>
            <p:ph type="dt" idx="10"/>
          </p:nvPr>
        </p:nvSpPr>
        <p:spPr>
          <a:ln/>
        </p:spPr>
        <p:txBody>
          <a:bodyPr/>
          <a:lstStyle>
            <a:lvl1pPr>
              <a:defRPr/>
            </a:lvl1pPr>
          </a:lstStyle>
          <a:p>
            <a:pPr>
              <a:defRPr/>
            </a:pPr>
            <a:r>
              <a:rPr lang="en-US"/>
              <a:t>2/7/20</a:t>
            </a:r>
          </a:p>
        </p:txBody>
      </p:sp>
      <p:sp>
        <p:nvSpPr>
          <p:cNvPr id="4" name="Rectangle 5">
            <a:extLst>
              <a:ext uri="{FF2B5EF4-FFF2-40B4-BE49-F238E27FC236}">
                <a16:creationId xmlns:a16="http://schemas.microsoft.com/office/drawing/2014/main" id="{3536BE94-9173-E214-9C21-DBF6F3A20CE1}"/>
              </a:ext>
            </a:extLst>
          </p:cNvPr>
          <p:cNvSpPr>
            <a:spLocks noGrp="1" noChangeArrowheads="1"/>
          </p:cNvSpPr>
          <p:nvPr>
            <p:ph type="sldNum" idx="11"/>
          </p:nvPr>
        </p:nvSpPr>
        <p:spPr>
          <a:ln/>
        </p:spPr>
        <p:txBody>
          <a:bodyPr/>
          <a:lstStyle>
            <a:lvl1pPr>
              <a:defRPr/>
            </a:lvl1pPr>
          </a:lstStyle>
          <a:p>
            <a:pPr>
              <a:defRPr/>
            </a:pPr>
            <a:fld id="{38005904-7FF4-4AB3-BE6B-596F210BE502}" type="slidenum">
              <a:rPr lang="en-US" altLang="en-US"/>
              <a:pPr>
                <a:defRPr/>
              </a:pPr>
              <a:t>‹#›</a:t>
            </a:fld>
            <a:endParaRPr lang="en-US" altLang="en-US"/>
          </a:p>
        </p:txBody>
      </p:sp>
    </p:spTree>
    <p:extLst>
      <p:ext uri="{BB962C8B-B14F-4D97-AF65-F5344CB8AC3E}">
        <p14:creationId xmlns:p14="http://schemas.microsoft.com/office/powerpoint/2010/main" val="22652804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FB51F19F-D300-142E-CB5A-E305ACA4218F}"/>
              </a:ext>
            </a:extLst>
          </p:cNvPr>
          <p:cNvSpPr>
            <a:spLocks noGrp="1" noChangeArrowheads="1"/>
          </p:cNvSpPr>
          <p:nvPr>
            <p:ph type="dt" idx="10"/>
          </p:nvPr>
        </p:nvSpPr>
        <p:spPr>
          <a:ln/>
        </p:spPr>
        <p:txBody>
          <a:bodyPr/>
          <a:lstStyle>
            <a:lvl1pPr>
              <a:defRPr/>
            </a:lvl1pPr>
          </a:lstStyle>
          <a:p>
            <a:pPr>
              <a:defRPr/>
            </a:pPr>
            <a:r>
              <a:rPr lang="en-US"/>
              <a:t>2/7/20</a:t>
            </a:r>
          </a:p>
        </p:txBody>
      </p:sp>
      <p:sp>
        <p:nvSpPr>
          <p:cNvPr id="3" name="Rectangle 5">
            <a:extLst>
              <a:ext uri="{FF2B5EF4-FFF2-40B4-BE49-F238E27FC236}">
                <a16:creationId xmlns:a16="http://schemas.microsoft.com/office/drawing/2014/main" id="{8DB8E953-58D5-6B16-30CD-1003023EE9C8}"/>
              </a:ext>
            </a:extLst>
          </p:cNvPr>
          <p:cNvSpPr>
            <a:spLocks noGrp="1" noChangeArrowheads="1"/>
          </p:cNvSpPr>
          <p:nvPr>
            <p:ph type="sldNum" idx="11"/>
          </p:nvPr>
        </p:nvSpPr>
        <p:spPr>
          <a:ln/>
        </p:spPr>
        <p:txBody>
          <a:bodyPr/>
          <a:lstStyle>
            <a:lvl1pPr>
              <a:defRPr/>
            </a:lvl1pPr>
          </a:lstStyle>
          <a:p>
            <a:pPr>
              <a:defRPr/>
            </a:pPr>
            <a:fld id="{5247BDB5-B300-4722-BCA4-F3843CFF24E8}" type="slidenum">
              <a:rPr lang="en-US" altLang="en-US"/>
              <a:pPr>
                <a:defRPr/>
              </a:pPr>
              <a:t>‹#›</a:t>
            </a:fld>
            <a:endParaRPr lang="en-US" altLang="en-US"/>
          </a:p>
        </p:txBody>
      </p:sp>
    </p:spTree>
    <p:extLst>
      <p:ext uri="{BB962C8B-B14F-4D97-AF65-F5344CB8AC3E}">
        <p14:creationId xmlns:p14="http://schemas.microsoft.com/office/powerpoint/2010/main" val="3281125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D533C2D3-7243-8EBB-E512-D908ABAFED74}"/>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a16="http://schemas.microsoft.com/office/drawing/2014/main" id="{F6EEB5DF-1773-A99E-04E8-28C3305D2877}"/>
              </a:ext>
            </a:extLst>
          </p:cNvPr>
          <p:cNvSpPr>
            <a:spLocks noGrp="1" noChangeArrowheads="1"/>
          </p:cNvSpPr>
          <p:nvPr>
            <p:ph type="sldNum" idx="11"/>
          </p:nvPr>
        </p:nvSpPr>
        <p:spPr>
          <a:ln/>
        </p:spPr>
        <p:txBody>
          <a:bodyPr/>
          <a:lstStyle>
            <a:lvl1pPr>
              <a:defRPr/>
            </a:lvl1pPr>
          </a:lstStyle>
          <a:p>
            <a:pPr>
              <a:defRPr/>
            </a:pPr>
            <a:fld id="{A0557D53-C629-422D-BEFC-8816773D738A}" type="slidenum">
              <a:rPr lang="en-US" altLang="en-US"/>
              <a:pPr>
                <a:defRPr/>
              </a:pPr>
              <a:t>‹#›</a:t>
            </a:fld>
            <a:endParaRPr lang="en-US" altLang="en-US"/>
          </a:p>
        </p:txBody>
      </p:sp>
    </p:spTree>
    <p:extLst>
      <p:ext uri="{BB962C8B-B14F-4D97-AF65-F5344CB8AC3E}">
        <p14:creationId xmlns:p14="http://schemas.microsoft.com/office/powerpoint/2010/main" val="33325333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89B95872-245A-9956-2CF4-1F478C1F52FB}"/>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5">
            <a:extLst>
              <a:ext uri="{FF2B5EF4-FFF2-40B4-BE49-F238E27FC236}">
                <a16:creationId xmlns:a16="http://schemas.microsoft.com/office/drawing/2014/main" id="{FE9C4539-1573-CFFA-CAB2-ABA4F0C75D6C}"/>
              </a:ext>
            </a:extLst>
          </p:cNvPr>
          <p:cNvSpPr>
            <a:spLocks noGrp="1" noChangeArrowheads="1"/>
          </p:cNvSpPr>
          <p:nvPr>
            <p:ph type="sldNum" idx="11"/>
          </p:nvPr>
        </p:nvSpPr>
        <p:spPr>
          <a:ln/>
        </p:spPr>
        <p:txBody>
          <a:bodyPr/>
          <a:lstStyle>
            <a:lvl1pPr>
              <a:defRPr/>
            </a:lvl1pPr>
          </a:lstStyle>
          <a:p>
            <a:pPr>
              <a:defRPr/>
            </a:pPr>
            <a:fld id="{951BF316-F052-41A1-866C-5AD048513729}" type="slidenum">
              <a:rPr lang="en-US" altLang="en-US"/>
              <a:pPr>
                <a:defRPr/>
              </a:pPr>
              <a:t>‹#›</a:t>
            </a:fld>
            <a:endParaRPr lang="en-US" altLang="en-US"/>
          </a:p>
        </p:txBody>
      </p:sp>
    </p:spTree>
    <p:extLst>
      <p:ext uri="{BB962C8B-B14F-4D97-AF65-F5344CB8AC3E}">
        <p14:creationId xmlns:p14="http://schemas.microsoft.com/office/powerpoint/2010/main" val="36757305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F9458EAD-20B9-B238-FFE3-4EAA78C7F2F0}"/>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5">
            <a:extLst>
              <a:ext uri="{FF2B5EF4-FFF2-40B4-BE49-F238E27FC236}">
                <a16:creationId xmlns:a16="http://schemas.microsoft.com/office/drawing/2014/main" id="{93FFFD9E-A427-610D-4438-E35DFCA9372C}"/>
              </a:ext>
            </a:extLst>
          </p:cNvPr>
          <p:cNvSpPr>
            <a:spLocks noGrp="1" noChangeArrowheads="1"/>
          </p:cNvSpPr>
          <p:nvPr>
            <p:ph type="sldNum" idx="11"/>
          </p:nvPr>
        </p:nvSpPr>
        <p:spPr>
          <a:ln/>
        </p:spPr>
        <p:txBody>
          <a:bodyPr/>
          <a:lstStyle>
            <a:lvl1pPr>
              <a:defRPr/>
            </a:lvl1pPr>
          </a:lstStyle>
          <a:p>
            <a:pPr>
              <a:defRPr/>
            </a:pPr>
            <a:fld id="{43E3BFAC-DA91-400F-9E2D-C99138C67631}" type="slidenum">
              <a:rPr lang="en-US" altLang="en-US"/>
              <a:pPr>
                <a:defRPr/>
              </a:pPr>
              <a:t>‹#›</a:t>
            </a:fld>
            <a:endParaRPr lang="en-US" altLang="en-US"/>
          </a:p>
        </p:txBody>
      </p:sp>
    </p:spTree>
    <p:extLst>
      <p:ext uri="{BB962C8B-B14F-4D97-AF65-F5344CB8AC3E}">
        <p14:creationId xmlns:p14="http://schemas.microsoft.com/office/powerpoint/2010/main" val="26736746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36030E2D-6407-7108-8E86-03BF16BC130D}"/>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a16="http://schemas.microsoft.com/office/drawing/2014/main" id="{6F90A492-D540-2798-1824-EC7F73B3A62E}"/>
              </a:ext>
            </a:extLst>
          </p:cNvPr>
          <p:cNvSpPr>
            <a:spLocks noGrp="1" noChangeArrowheads="1"/>
          </p:cNvSpPr>
          <p:nvPr>
            <p:ph type="sldNum" idx="11"/>
          </p:nvPr>
        </p:nvSpPr>
        <p:spPr>
          <a:ln/>
        </p:spPr>
        <p:txBody>
          <a:bodyPr/>
          <a:lstStyle>
            <a:lvl1pPr>
              <a:defRPr/>
            </a:lvl1pPr>
          </a:lstStyle>
          <a:p>
            <a:pPr>
              <a:defRPr/>
            </a:pPr>
            <a:fld id="{8C4F74A7-E936-46E6-B1AD-769C170877B0}" type="slidenum">
              <a:rPr lang="en-US" altLang="en-US"/>
              <a:pPr>
                <a:defRPr/>
              </a:pPr>
              <a:t>‹#›</a:t>
            </a:fld>
            <a:endParaRPr lang="en-US" altLang="en-US"/>
          </a:p>
        </p:txBody>
      </p:sp>
    </p:spTree>
    <p:extLst>
      <p:ext uri="{BB962C8B-B14F-4D97-AF65-F5344CB8AC3E}">
        <p14:creationId xmlns:p14="http://schemas.microsoft.com/office/powerpoint/2010/main" val="29238071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4639"/>
            <a:ext cx="2741084" cy="58499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499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CB5F64BD-0C68-5140-43A3-3E1FC81D6835}"/>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a16="http://schemas.microsoft.com/office/drawing/2014/main" id="{DC241E3B-8DB8-3AA0-88B2-38574A7743BF}"/>
              </a:ext>
            </a:extLst>
          </p:cNvPr>
          <p:cNvSpPr>
            <a:spLocks noGrp="1" noChangeArrowheads="1"/>
          </p:cNvSpPr>
          <p:nvPr>
            <p:ph type="sldNum" idx="11"/>
          </p:nvPr>
        </p:nvSpPr>
        <p:spPr>
          <a:ln/>
        </p:spPr>
        <p:txBody>
          <a:bodyPr/>
          <a:lstStyle>
            <a:lvl1pPr>
              <a:defRPr/>
            </a:lvl1pPr>
          </a:lstStyle>
          <a:p>
            <a:pPr>
              <a:defRPr/>
            </a:pPr>
            <a:fld id="{9B7CE59A-7EC4-4231-8F33-BE7CFE71309E}" type="slidenum">
              <a:rPr lang="en-US" altLang="en-US"/>
              <a:pPr>
                <a:defRPr/>
              </a:pPr>
              <a:t>‹#›</a:t>
            </a:fld>
            <a:endParaRPr lang="en-US" altLang="en-US"/>
          </a:p>
        </p:txBody>
      </p:sp>
    </p:spTree>
    <p:extLst>
      <p:ext uri="{BB962C8B-B14F-4D97-AF65-F5344CB8AC3E}">
        <p14:creationId xmlns:p14="http://schemas.microsoft.com/office/powerpoint/2010/main" val="590059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BE900898-9805-95BF-9751-21282F0D1545}"/>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a16="http://schemas.microsoft.com/office/drawing/2014/main" id="{548B52AC-A5F1-784F-79A4-B47EA9A6ABEB}"/>
              </a:ext>
            </a:extLst>
          </p:cNvPr>
          <p:cNvSpPr>
            <a:spLocks noGrp="1" noChangeArrowheads="1"/>
          </p:cNvSpPr>
          <p:nvPr>
            <p:ph type="sldNum" idx="11"/>
          </p:nvPr>
        </p:nvSpPr>
        <p:spPr>
          <a:ln/>
        </p:spPr>
        <p:txBody>
          <a:bodyPr/>
          <a:lstStyle>
            <a:lvl1pPr>
              <a:defRPr/>
            </a:lvl1pPr>
          </a:lstStyle>
          <a:p>
            <a:pPr>
              <a:defRPr/>
            </a:pPr>
            <a:fld id="{FBFACF3D-13F6-49B3-87C1-8738025EA642}" type="slidenum">
              <a:rPr lang="en-US" altLang="en-US"/>
              <a:pPr>
                <a:defRPr/>
              </a:pPr>
              <a:t>‹#›</a:t>
            </a:fld>
            <a:endParaRPr lang="en-US" altLang="en-US"/>
          </a:p>
        </p:txBody>
      </p:sp>
    </p:spTree>
    <p:extLst>
      <p:ext uri="{BB962C8B-B14F-4D97-AF65-F5344CB8AC3E}">
        <p14:creationId xmlns:p14="http://schemas.microsoft.com/office/powerpoint/2010/main" val="4227778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1" y="1604963"/>
            <a:ext cx="5382684"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604963"/>
            <a:ext cx="5384800"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E41F6BE8-1BDD-D1D5-AC5B-4CB1ED54A37F}"/>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4">
            <a:extLst>
              <a:ext uri="{FF2B5EF4-FFF2-40B4-BE49-F238E27FC236}">
                <a16:creationId xmlns:a16="http://schemas.microsoft.com/office/drawing/2014/main" id="{3FC8FBEA-3DA2-FFA4-F3E9-C65B6F5E28BC}"/>
              </a:ext>
            </a:extLst>
          </p:cNvPr>
          <p:cNvSpPr>
            <a:spLocks noGrp="1" noChangeArrowheads="1"/>
          </p:cNvSpPr>
          <p:nvPr>
            <p:ph type="sldNum" idx="11"/>
          </p:nvPr>
        </p:nvSpPr>
        <p:spPr>
          <a:ln/>
        </p:spPr>
        <p:txBody>
          <a:bodyPr/>
          <a:lstStyle>
            <a:lvl1pPr>
              <a:defRPr/>
            </a:lvl1pPr>
          </a:lstStyle>
          <a:p>
            <a:pPr>
              <a:defRPr/>
            </a:pPr>
            <a:fld id="{98E31287-1722-439E-ADAE-EF37581265FC}" type="slidenum">
              <a:rPr lang="en-US" altLang="en-US"/>
              <a:pPr>
                <a:defRPr/>
              </a:pPr>
              <a:t>‹#›</a:t>
            </a:fld>
            <a:endParaRPr lang="en-US" altLang="en-US"/>
          </a:p>
        </p:txBody>
      </p:sp>
    </p:spTree>
    <p:extLst>
      <p:ext uri="{BB962C8B-B14F-4D97-AF65-F5344CB8AC3E}">
        <p14:creationId xmlns:p14="http://schemas.microsoft.com/office/powerpoint/2010/main" val="3857367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id="{FF8481B5-D760-D971-672E-E133E1C4D65A}"/>
              </a:ext>
            </a:extLst>
          </p:cNvPr>
          <p:cNvSpPr>
            <a:spLocks noGrp="1" noChangeArrowheads="1"/>
          </p:cNvSpPr>
          <p:nvPr>
            <p:ph type="dt" idx="10"/>
          </p:nvPr>
        </p:nvSpPr>
        <p:spPr>
          <a:ln/>
        </p:spPr>
        <p:txBody>
          <a:bodyPr/>
          <a:lstStyle>
            <a:lvl1pPr>
              <a:defRPr/>
            </a:lvl1pPr>
          </a:lstStyle>
          <a:p>
            <a:pPr>
              <a:defRPr/>
            </a:pPr>
            <a:r>
              <a:rPr lang="en-US"/>
              <a:t>2/7/20</a:t>
            </a:r>
          </a:p>
        </p:txBody>
      </p:sp>
      <p:sp>
        <p:nvSpPr>
          <p:cNvPr id="8" name="Rectangle 4">
            <a:extLst>
              <a:ext uri="{FF2B5EF4-FFF2-40B4-BE49-F238E27FC236}">
                <a16:creationId xmlns:a16="http://schemas.microsoft.com/office/drawing/2014/main" id="{95953B19-8CBF-9087-115E-2AFF24B62E13}"/>
              </a:ext>
            </a:extLst>
          </p:cNvPr>
          <p:cNvSpPr>
            <a:spLocks noGrp="1" noChangeArrowheads="1"/>
          </p:cNvSpPr>
          <p:nvPr>
            <p:ph type="sldNum" idx="11"/>
          </p:nvPr>
        </p:nvSpPr>
        <p:spPr>
          <a:ln/>
        </p:spPr>
        <p:txBody>
          <a:bodyPr/>
          <a:lstStyle>
            <a:lvl1pPr>
              <a:defRPr/>
            </a:lvl1pPr>
          </a:lstStyle>
          <a:p>
            <a:pPr>
              <a:defRPr/>
            </a:pPr>
            <a:fld id="{61B9A961-FFB1-4755-AD74-F67DA5293972}" type="slidenum">
              <a:rPr lang="en-US" altLang="en-US"/>
              <a:pPr>
                <a:defRPr/>
              </a:pPr>
              <a:t>‹#›</a:t>
            </a:fld>
            <a:endParaRPr lang="en-US" altLang="en-US"/>
          </a:p>
        </p:txBody>
      </p:sp>
    </p:spTree>
    <p:extLst>
      <p:ext uri="{BB962C8B-B14F-4D97-AF65-F5344CB8AC3E}">
        <p14:creationId xmlns:p14="http://schemas.microsoft.com/office/powerpoint/2010/main" val="2497169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96CB081E-A006-E615-2433-E0A7D4ECB8BB}"/>
              </a:ext>
            </a:extLst>
          </p:cNvPr>
          <p:cNvSpPr>
            <a:spLocks noGrp="1" noChangeArrowheads="1"/>
          </p:cNvSpPr>
          <p:nvPr>
            <p:ph type="dt" idx="10"/>
          </p:nvPr>
        </p:nvSpPr>
        <p:spPr>
          <a:ln/>
        </p:spPr>
        <p:txBody>
          <a:bodyPr/>
          <a:lstStyle>
            <a:lvl1pPr>
              <a:defRPr/>
            </a:lvl1pPr>
          </a:lstStyle>
          <a:p>
            <a:pPr>
              <a:defRPr/>
            </a:pPr>
            <a:r>
              <a:rPr lang="en-US"/>
              <a:t>2/7/20</a:t>
            </a:r>
          </a:p>
        </p:txBody>
      </p:sp>
      <p:sp>
        <p:nvSpPr>
          <p:cNvPr id="4" name="Rectangle 4">
            <a:extLst>
              <a:ext uri="{FF2B5EF4-FFF2-40B4-BE49-F238E27FC236}">
                <a16:creationId xmlns:a16="http://schemas.microsoft.com/office/drawing/2014/main" id="{096B6886-9E26-EE8C-DE39-35C64E7523AA}"/>
              </a:ext>
            </a:extLst>
          </p:cNvPr>
          <p:cNvSpPr>
            <a:spLocks noGrp="1" noChangeArrowheads="1"/>
          </p:cNvSpPr>
          <p:nvPr>
            <p:ph type="sldNum" idx="11"/>
          </p:nvPr>
        </p:nvSpPr>
        <p:spPr>
          <a:ln/>
        </p:spPr>
        <p:txBody>
          <a:bodyPr/>
          <a:lstStyle>
            <a:lvl1pPr>
              <a:defRPr/>
            </a:lvl1pPr>
          </a:lstStyle>
          <a:p>
            <a:pPr>
              <a:defRPr/>
            </a:pPr>
            <a:fld id="{CA450D12-9548-4225-98B2-831A5E90F59A}" type="slidenum">
              <a:rPr lang="en-US" altLang="en-US"/>
              <a:pPr>
                <a:defRPr/>
              </a:pPr>
              <a:t>‹#›</a:t>
            </a:fld>
            <a:endParaRPr lang="en-US" altLang="en-US"/>
          </a:p>
        </p:txBody>
      </p:sp>
    </p:spTree>
    <p:extLst>
      <p:ext uri="{BB962C8B-B14F-4D97-AF65-F5344CB8AC3E}">
        <p14:creationId xmlns:p14="http://schemas.microsoft.com/office/powerpoint/2010/main" val="2221759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4786B71-63EB-552C-15A2-7A33C8ABD420}"/>
              </a:ext>
            </a:extLst>
          </p:cNvPr>
          <p:cNvSpPr>
            <a:spLocks noGrp="1" noChangeArrowheads="1"/>
          </p:cNvSpPr>
          <p:nvPr>
            <p:ph type="dt" idx="10"/>
          </p:nvPr>
        </p:nvSpPr>
        <p:spPr>
          <a:ln/>
        </p:spPr>
        <p:txBody>
          <a:bodyPr/>
          <a:lstStyle>
            <a:lvl1pPr>
              <a:defRPr/>
            </a:lvl1pPr>
          </a:lstStyle>
          <a:p>
            <a:pPr>
              <a:defRPr/>
            </a:pPr>
            <a:r>
              <a:rPr lang="en-US"/>
              <a:t>2/7/20</a:t>
            </a:r>
          </a:p>
        </p:txBody>
      </p:sp>
      <p:sp>
        <p:nvSpPr>
          <p:cNvPr id="3" name="Rectangle 4">
            <a:extLst>
              <a:ext uri="{FF2B5EF4-FFF2-40B4-BE49-F238E27FC236}">
                <a16:creationId xmlns:a16="http://schemas.microsoft.com/office/drawing/2014/main" id="{33F1207D-6D34-B925-6D27-C6BC83F77402}"/>
              </a:ext>
            </a:extLst>
          </p:cNvPr>
          <p:cNvSpPr>
            <a:spLocks noGrp="1" noChangeArrowheads="1"/>
          </p:cNvSpPr>
          <p:nvPr>
            <p:ph type="sldNum" idx="11"/>
          </p:nvPr>
        </p:nvSpPr>
        <p:spPr>
          <a:ln/>
        </p:spPr>
        <p:txBody>
          <a:bodyPr/>
          <a:lstStyle>
            <a:lvl1pPr>
              <a:defRPr/>
            </a:lvl1pPr>
          </a:lstStyle>
          <a:p>
            <a:pPr>
              <a:defRPr/>
            </a:pPr>
            <a:fld id="{346655EF-8F21-456F-B6B8-A01F1E68AB5C}" type="slidenum">
              <a:rPr lang="en-US" altLang="en-US"/>
              <a:pPr>
                <a:defRPr/>
              </a:pPr>
              <a:t>‹#›</a:t>
            </a:fld>
            <a:endParaRPr lang="en-US" altLang="en-US"/>
          </a:p>
        </p:txBody>
      </p:sp>
    </p:spTree>
    <p:extLst>
      <p:ext uri="{BB962C8B-B14F-4D97-AF65-F5344CB8AC3E}">
        <p14:creationId xmlns:p14="http://schemas.microsoft.com/office/powerpoint/2010/main" val="3367919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9929231D-D8F0-9E8A-08AA-758983AC9B00}"/>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4">
            <a:extLst>
              <a:ext uri="{FF2B5EF4-FFF2-40B4-BE49-F238E27FC236}">
                <a16:creationId xmlns:a16="http://schemas.microsoft.com/office/drawing/2014/main" id="{019E447B-1CBF-CC3D-4DAE-67AF1CEE0233}"/>
              </a:ext>
            </a:extLst>
          </p:cNvPr>
          <p:cNvSpPr>
            <a:spLocks noGrp="1" noChangeArrowheads="1"/>
          </p:cNvSpPr>
          <p:nvPr>
            <p:ph type="sldNum" idx="11"/>
          </p:nvPr>
        </p:nvSpPr>
        <p:spPr>
          <a:ln/>
        </p:spPr>
        <p:txBody>
          <a:bodyPr/>
          <a:lstStyle>
            <a:lvl1pPr>
              <a:defRPr/>
            </a:lvl1pPr>
          </a:lstStyle>
          <a:p>
            <a:pPr>
              <a:defRPr/>
            </a:pPr>
            <a:fld id="{D0B7AAA1-6406-465A-8021-19956957FEDF}" type="slidenum">
              <a:rPr lang="en-US" altLang="en-US"/>
              <a:pPr>
                <a:defRPr/>
              </a:pPr>
              <a:t>‹#›</a:t>
            </a:fld>
            <a:endParaRPr lang="en-US" altLang="en-US"/>
          </a:p>
        </p:txBody>
      </p:sp>
    </p:spTree>
    <p:extLst>
      <p:ext uri="{BB962C8B-B14F-4D97-AF65-F5344CB8AC3E}">
        <p14:creationId xmlns:p14="http://schemas.microsoft.com/office/powerpoint/2010/main" val="214966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2FB3F229-E183-DA37-3E07-7AAF309BAB1E}"/>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4">
            <a:extLst>
              <a:ext uri="{FF2B5EF4-FFF2-40B4-BE49-F238E27FC236}">
                <a16:creationId xmlns:a16="http://schemas.microsoft.com/office/drawing/2014/main" id="{9524C8FA-0421-B3DF-1702-1B4D98D4535F}"/>
              </a:ext>
            </a:extLst>
          </p:cNvPr>
          <p:cNvSpPr>
            <a:spLocks noGrp="1" noChangeArrowheads="1"/>
          </p:cNvSpPr>
          <p:nvPr>
            <p:ph type="sldNum" idx="11"/>
          </p:nvPr>
        </p:nvSpPr>
        <p:spPr>
          <a:ln/>
        </p:spPr>
        <p:txBody>
          <a:bodyPr/>
          <a:lstStyle>
            <a:lvl1pPr>
              <a:defRPr/>
            </a:lvl1pPr>
          </a:lstStyle>
          <a:p>
            <a:pPr>
              <a:defRPr/>
            </a:pPr>
            <a:fld id="{355CF597-F0C1-44A3-AC3B-2A92205AD2D1}" type="slidenum">
              <a:rPr lang="en-US" altLang="en-US"/>
              <a:pPr>
                <a:defRPr/>
              </a:pPr>
              <a:t>‹#›</a:t>
            </a:fld>
            <a:endParaRPr lang="en-US" altLang="en-US"/>
          </a:p>
        </p:txBody>
      </p:sp>
    </p:spTree>
    <p:extLst>
      <p:ext uri="{BB962C8B-B14F-4D97-AF65-F5344CB8AC3E}">
        <p14:creationId xmlns:p14="http://schemas.microsoft.com/office/powerpoint/2010/main" val="4245161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 /><Relationship Id="rId3" Type="http://schemas.openxmlformats.org/officeDocument/2006/relationships/slideLayout" Target="../slideLayouts/slideLayout15.xml" /><Relationship Id="rId7" Type="http://schemas.openxmlformats.org/officeDocument/2006/relationships/slideLayout" Target="../slideLayouts/slideLayout19.xml" /><Relationship Id="rId12" Type="http://schemas.openxmlformats.org/officeDocument/2006/relationships/theme" Target="../theme/theme2.xml" /><Relationship Id="rId2" Type="http://schemas.openxmlformats.org/officeDocument/2006/relationships/slideLayout" Target="../slideLayouts/slideLayout14.xml" /><Relationship Id="rId1" Type="http://schemas.openxmlformats.org/officeDocument/2006/relationships/slideLayout" Target="../slideLayouts/slideLayout13.xml" /><Relationship Id="rId6" Type="http://schemas.openxmlformats.org/officeDocument/2006/relationships/slideLayout" Target="../slideLayouts/slideLayout18.xml" /><Relationship Id="rId11" Type="http://schemas.openxmlformats.org/officeDocument/2006/relationships/slideLayout" Target="../slideLayouts/slideLayout23.xml" /><Relationship Id="rId5" Type="http://schemas.openxmlformats.org/officeDocument/2006/relationships/slideLayout" Target="../slideLayouts/slideLayout17.xml" /><Relationship Id="rId10" Type="http://schemas.openxmlformats.org/officeDocument/2006/relationships/slideLayout" Target="../slideLayouts/slideLayout22.xml" /><Relationship Id="rId4" Type="http://schemas.openxmlformats.org/officeDocument/2006/relationships/slideLayout" Target="../slideLayouts/slideLayout16.xml" /><Relationship Id="rId9" Type="http://schemas.openxmlformats.org/officeDocument/2006/relationships/slideLayout" Target="../slideLayouts/slideLayout2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1A8A59A1-F22C-78E0-609B-29B90C567F37}"/>
              </a:ext>
            </a:extLst>
          </p:cNvPr>
          <p:cNvSpPr>
            <a:spLocks noGrp="1" noChangeArrowheads="1"/>
          </p:cNvSpPr>
          <p:nvPr>
            <p:ph type="title"/>
          </p:nvPr>
        </p:nvSpPr>
        <p:spPr bwMode="auto">
          <a:xfrm>
            <a:off x="914400" y="2130425"/>
            <a:ext cx="10361613" cy="146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2" name="Rectangle 2">
            <a:extLst>
              <a:ext uri="{FF2B5EF4-FFF2-40B4-BE49-F238E27FC236}">
                <a16:creationId xmlns:a16="http://schemas.microsoft.com/office/drawing/2014/main" id="{CC9FF853-A110-6B4A-0790-66C37C1F863A}"/>
              </a:ext>
            </a:extLst>
          </p:cNvPr>
          <p:cNvSpPr>
            <a:spLocks noGrp="1" noChangeArrowheads="1"/>
          </p:cNvSpPr>
          <p:nvPr>
            <p:ph type="dt"/>
          </p:nvPr>
        </p:nvSpPr>
        <p:spPr bwMode="auto">
          <a:xfrm>
            <a:off x="609600" y="6356350"/>
            <a:ext cx="2843213" cy="363538"/>
          </a:xfrm>
          <a:prstGeom prst="rect">
            <a:avLst/>
          </a:prstGeom>
          <a:noFill/>
          <a:ln w="9525" cap="flat">
            <a:noFill/>
            <a:round/>
            <a:headEnd/>
            <a:tailEnd/>
          </a:ln>
          <a:effectLst/>
        </p:spPr>
        <p:txBody>
          <a:bodyPr vert="horz" wrap="square" lIns="91440" tIns="45720" rIns="91440" bIns="45720" numCol="1" anchor="ctr" anchorCtr="0" compatLnSpc="1">
            <a:prstTxWarp prst="textNoShape">
              <a:avLst/>
            </a:prstTxWarp>
          </a:bodyPr>
          <a:lstStyle>
            <a:lvl1pPr eaLnBrk="1" hangingPunct="1">
              <a:lnSpc>
                <a:spcPct val="100000"/>
              </a:lnSpc>
              <a:buClr>
                <a:srgbClr val="000000"/>
              </a:buClr>
              <a:buSzPct val="100000"/>
              <a:buFont typeface="Times New Roman" pitchFamily="16" charset="0"/>
              <a:buNone/>
              <a:tabLst>
                <a:tab pos="457200" algn="l"/>
                <a:tab pos="914400" algn="l"/>
                <a:tab pos="1371600" algn="l"/>
                <a:tab pos="1828800" algn="l"/>
              </a:tabLst>
              <a:defRPr sz="1200">
                <a:solidFill>
                  <a:srgbClr val="8B8B8B"/>
                </a:solidFill>
                <a:latin typeface="+mn-lt"/>
                <a:ea typeface="DejaVu Sans" charset="0"/>
                <a:cs typeface="DejaVu Sans" charset="0"/>
              </a:defRPr>
            </a:lvl1pPr>
          </a:lstStyle>
          <a:p>
            <a:pPr>
              <a:defRPr/>
            </a:pPr>
            <a:r>
              <a:rPr lang="en-US"/>
              <a:t>2/7/20</a:t>
            </a:r>
          </a:p>
        </p:txBody>
      </p:sp>
      <p:sp>
        <p:nvSpPr>
          <p:cNvPr id="1028" name="Text Box 3">
            <a:extLst>
              <a:ext uri="{FF2B5EF4-FFF2-40B4-BE49-F238E27FC236}">
                <a16:creationId xmlns:a16="http://schemas.microsoft.com/office/drawing/2014/main" id="{3648EE6E-273A-EB18-5502-9B5F6388C4F3}"/>
              </a:ext>
            </a:extLst>
          </p:cNvPr>
          <p:cNvSpPr txBox="1">
            <a:spLocks noChangeArrowheads="1"/>
          </p:cNvSpPr>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3" name="Rectangle 4">
            <a:extLst>
              <a:ext uri="{FF2B5EF4-FFF2-40B4-BE49-F238E27FC236}">
                <a16:creationId xmlns:a16="http://schemas.microsoft.com/office/drawing/2014/main" id="{1F99C27C-6A2F-68D5-E3E4-9B6A8FDE1A67}"/>
              </a:ext>
            </a:extLst>
          </p:cNvPr>
          <p:cNvSpPr>
            <a:spLocks noGrp="1" noChangeArrowheads="1"/>
          </p:cNvSpPr>
          <p:nvPr>
            <p:ph type="sldNum"/>
          </p:nvPr>
        </p:nvSpPr>
        <p:spPr bwMode="auto">
          <a:xfrm>
            <a:off x="8737600" y="6356350"/>
            <a:ext cx="2843213" cy="363538"/>
          </a:xfrm>
          <a:prstGeom prst="rect">
            <a:avLst/>
          </a:prstGeom>
          <a:noFill/>
          <a:ln w="9525" cap="flat">
            <a:noFill/>
            <a:round/>
            <a:headEnd/>
            <a:tailEnd/>
          </a:ln>
          <a:effectLst/>
        </p:spPr>
        <p:txBody>
          <a:bodyPr vert="horz" wrap="square" lIns="91440" tIns="45720" rIns="91440" bIns="45720" numCol="1" anchor="ctr" anchorCtr="0" compatLnSpc="1">
            <a:prstTxWarp prst="textNoShape">
              <a:avLst/>
            </a:prstTxWarp>
          </a:bodyPr>
          <a:lstStyle>
            <a:lvl1pPr algn="r" eaLnBrk="1" hangingPunct="1">
              <a:buClr>
                <a:srgbClr val="000000"/>
              </a:buClr>
              <a:buSzPct val="100000"/>
              <a:buFont typeface="Times New Roman" panose="02020603050405020304" pitchFamily="18" charset="0"/>
              <a:buNone/>
              <a:defRPr sz="1200" smtClean="0">
                <a:solidFill>
                  <a:srgbClr val="8B8B8B"/>
                </a:solidFill>
                <a:latin typeface="Calibri" panose="020F0502020204030204" pitchFamily="34" charset="0"/>
                <a:ea typeface="DejaVu Sans"/>
                <a:cs typeface="DejaVu Sans"/>
              </a:defRPr>
            </a:lvl1pPr>
          </a:lstStyle>
          <a:p>
            <a:pPr>
              <a:defRPr/>
            </a:pPr>
            <a:fld id="{32E5D9A1-34B9-49CF-AA18-87E695B07E39}" type="slidenum">
              <a:rPr lang="en-US" altLang="en-US"/>
              <a:pPr>
                <a:defRPr/>
              </a:pPr>
              <a:t>‹#›</a:t>
            </a:fld>
            <a:endParaRPr lang="en-US" altLang="en-US"/>
          </a:p>
        </p:txBody>
      </p:sp>
      <p:sp>
        <p:nvSpPr>
          <p:cNvPr id="1030" name="Rectangle 5">
            <a:extLst>
              <a:ext uri="{FF2B5EF4-FFF2-40B4-BE49-F238E27FC236}">
                <a16:creationId xmlns:a16="http://schemas.microsoft.com/office/drawing/2014/main" id="{9EA0D0D1-6289-72E6-81D0-F883CE5130E6}"/>
              </a:ext>
            </a:extLst>
          </p:cNvPr>
          <p:cNvSpPr>
            <a:spLocks noGrp="1" noChangeArrowheads="1"/>
          </p:cNvSpPr>
          <p:nvPr>
            <p:ph type="body" idx="1"/>
          </p:nvPr>
        </p:nvSpPr>
        <p:spPr bwMode="auto">
          <a:xfrm>
            <a:off x="609600" y="1604963"/>
            <a:ext cx="10971213" cy="39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69088"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38"/>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88"/>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a:extLst>
              <a:ext uri="{FF2B5EF4-FFF2-40B4-BE49-F238E27FC236}">
                <a16:creationId xmlns:a16="http://schemas.microsoft.com/office/drawing/2014/main" id="{FC01F8DC-FD68-0930-52B7-9C19B09E9A66}"/>
              </a:ext>
            </a:extLst>
          </p:cNvPr>
          <p:cNvSpPr>
            <a:spLocks noGrp="1" noChangeArrowheads="1"/>
          </p:cNvSpPr>
          <p:nvPr>
            <p:ph type="title"/>
          </p:nvPr>
        </p:nvSpPr>
        <p:spPr bwMode="auto">
          <a:xfrm>
            <a:off x="609600" y="274638"/>
            <a:ext cx="10971213"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2051" name="Rectangle 2">
            <a:extLst>
              <a:ext uri="{FF2B5EF4-FFF2-40B4-BE49-F238E27FC236}">
                <a16:creationId xmlns:a16="http://schemas.microsoft.com/office/drawing/2014/main" id="{3501C2C4-5C79-7689-9BD8-A65747273FB1}"/>
              </a:ext>
            </a:extLst>
          </p:cNvPr>
          <p:cNvSpPr>
            <a:spLocks noGrp="1" noChangeArrowheads="1"/>
          </p:cNvSpPr>
          <p:nvPr>
            <p:ph type="body" idx="1"/>
          </p:nvPr>
        </p:nvSpPr>
        <p:spPr bwMode="auto">
          <a:xfrm>
            <a:off x="609600" y="1600200"/>
            <a:ext cx="1097121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2" name="Rectangle 3">
            <a:extLst>
              <a:ext uri="{FF2B5EF4-FFF2-40B4-BE49-F238E27FC236}">
                <a16:creationId xmlns:a16="http://schemas.microsoft.com/office/drawing/2014/main" id="{BD135499-A695-9140-E85C-1B9FE6A8A88D}"/>
              </a:ext>
            </a:extLst>
          </p:cNvPr>
          <p:cNvSpPr>
            <a:spLocks noGrp="1" noChangeArrowheads="1"/>
          </p:cNvSpPr>
          <p:nvPr>
            <p:ph type="dt"/>
          </p:nvPr>
        </p:nvSpPr>
        <p:spPr bwMode="auto">
          <a:xfrm>
            <a:off x="609600" y="6356350"/>
            <a:ext cx="2843213" cy="363538"/>
          </a:xfrm>
          <a:prstGeom prst="rect">
            <a:avLst/>
          </a:prstGeom>
          <a:noFill/>
          <a:ln w="9525" cap="flat">
            <a:noFill/>
            <a:round/>
            <a:headEnd/>
            <a:tailEnd/>
          </a:ln>
          <a:effectLst/>
        </p:spPr>
        <p:txBody>
          <a:bodyPr vert="horz" wrap="square" lIns="91440" tIns="45720" rIns="91440" bIns="45720" numCol="1" anchor="ctr" anchorCtr="0" compatLnSpc="1">
            <a:prstTxWarp prst="textNoShape">
              <a:avLst/>
            </a:prstTxWarp>
          </a:bodyPr>
          <a:lstStyle>
            <a:lvl1pPr eaLnBrk="1" hangingPunct="1">
              <a:lnSpc>
                <a:spcPct val="100000"/>
              </a:lnSpc>
              <a:buClr>
                <a:srgbClr val="000000"/>
              </a:buClr>
              <a:buSzPct val="100000"/>
              <a:buFont typeface="Times New Roman" pitchFamily="16" charset="0"/>
              <a:buNone/>
              <a:tabLst>
                <a:tab pos="457200" algn="l"/>
                <a:tab pos="914400" algn="l"/>
                <a:tab pos="1371600" algn="l"/>
                <a:tab pos="1828800" algn="l"/>
              </a:tabLst>
              <a:defRPr sz="1200">
                <a:solidFill>
                  <a:srgbClr val="8B8B8B"/>
                </a:solidFill>
                <a:latin typeface="+mn-lt"/>
                <a:ea typeface="DejaVu Sans" charset="0"/>
                <a:cs typeface="DejaVu Sans" charset="0"/>
              </a:defRPr>
            </a:lvl1pPr>
          </a:lstStyle>
          <a:p>
            <a:pPr>
              <a:defRPr/>
            </a:pPr>
            <a:r>
              <a:rPr lang="en-US"/>
              <a:t>2/7/20</a:t>
            </a:r>
          </a:p>
        </p:txBody>
      </p:sp>
      <p:sp>
        <p:nvSpPr>
          <p:cNvPr id="2053" name="Text Box 4">
            <a:extLst>
              <a:ext uri="{FF2B5EF4-FFF2-40B4-BE49-F238E27FC236}">
                <a16:creationId xmlns:a16="http://schemas.microsoft.com/office/drawing/2014/main" id="{0AFAA9E2-D6AB-74B7-15AB-12FB358E7E16}"/>
              </a:ext>
            </a:extLst>
          </p:cNvPr>
          <p:cNvSpPr txBox="1">
            <a:spLocks noChangeArrowheads="1"/>
          </p:cNvSpPr>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3" name="Rectangle 5">
            <a:extLst>
              <a:ext uri="{FF2B5EF4-FFF2-40B4-BE49-F238E27FC236}">
                <a16:creationId xmlns:a16="http://schemas.microsoft.com/office/drawing/2014/main" id="{E0D573E0-1222-AEAC-9D1B-59CFB18E9896}"/>
              </a:ext>
            </a:extLst>
          </p:cNvPr>
          <p:cNvSpPr>
            <a:spLocks noGrp="1" noChangeArrowheads="1"/>
          </p:cNvSpPr>
          <p:nvPr>
            <p:ph type="sldNum"/>
          </p:nvPr>
        </p:nvSpPr>
        <p:spPr bwMode="auto">
          <a:xfrm>
            <a:off x="8737600" y="6356350"/>
            <a:ext cx="2843213" cy="363538"/>
          </a:xfrm>
          <a:prstGeom prst="rect">
            <a:avLst/>
          </a:prstGeom>
          <a:noFill/>
          <a:ln w="9525" cap="flat">
            <a:noFill/>
            <a:round/>
            <a:headEnd/>
            <a:tailEnd/>
          </a:ln>
          <a:effectLst/>
        </p:spPr>
        <p:txBody>
          <a:bodyPr vert="horz" wrap="square" lIns="91440" tIns="45720" rIns="91440" bIns="45720" numCol="1" anchor="ctr" anchorCtr="0" compatLnSpc="1">
            <a:prstTxWarp prst="textNoShape">
              <a:avLst/>
            </a:prstTxWarp>
          </a:bodyPr>
          <a:lstStyle>
            <a:lvl1pPr algn="r" eaLnBrk="1" hangingPunct="1">
              <a:buClr>
                <a:srgbClr val="000000"/>
              </a:buClr>
              <a:buSzPct val="100000"/>
              <a:buFont typeface="Times New Roman" panose="02020603050405020304" pitchFamily="18" charset="0"/>
              <a:buNone/>
              <a:defRPr sz="1200" smtClean="0">
                <a:solidFill>
                  <a:srgbClr val="8B8B8B"/>
                </a:solidFill>
                <a:latin typeface="Calibri" panose="020F0502020204030204" pitchFamily="34" charset="0"/>
                <a:ea typeface="DejaVu Sans"/>
                <a:cs typeface="DejaVu Sans"/>
              </a:defRPr>
            </a:lvl1pPr>
          </a:lstStyle>
          <a:p>
            <a:pPr>
              <a:defRPr/>
            </a:pPr>
            <a:fld id="{333EB501-4633-4594-82F1-C9188D84A9B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38"/>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88"/>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 Id="rId4" Type="http://schemas.openxmlformats.org/officeDocument/2006/relationships/image" Target="../media/image2.jpeg" /></Relationships>
</file>

<file path=ppt/slides/_rels/slide1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0.xml" /><Relationship Id="rId1" Type="http://schemas.openxmlformats.org/officeDocument/2006/relationships/slideLayout" Target="../slideLayouts/slideLayout14.xml" /><Relationship Id="rId5" Type="http://schemas.openxmlformats.org/officeDocument/2006/relationships/image" Target="../media/image4.png" /><Relationship Id="rId4" Type="http://schemas.openxmlformats.org/officeDocument/2006/relationships/image" Target="../media/image2.jpeg" /></Relationships>
</file>

<file path=ppt/slides/_rels/slide1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1.xml" /><Relationship Id="rId1" Type="http://schemas.openxmlformats.org/officeDocument/2006/relationships/slideLayout" Target="../slideLayouts/slideLayout14.xml" /><Relationship Id="rId5" Type="http://schemas.openxmlformats.org/officeDocument/2006/relationships/image" Target="../media/image5.png" /><Relationship Id="rId4" Type="http://schemas.openxmlformats.org/officeDocument/2006/relationships/image" Target="../media/image2.jpeg" /></Relationships>
</file>

<file path=ppt/slides/_rels/slide12.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19.xml" /><Relationship Id="rId4" Type="http://schemas.openxmlformats.org/officeDocument/2006/relationships/image" Target="../media/image8.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4.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_rels/slide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6.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7.xml" /><Relationship Id="rId1" Type="http://schemas.openxmlformats.org/officeDocument/2006/relationships/slideLayout" Target="../slideLayouts/slideLayout14.xml" /><Relationship Id="rId5" Type="http://schemas.openxmlformats.org/officeDocument/2006/relationships/image" Target="../media/image3.png" /><Relationship Id="rId4" Type="http://schemas.openxmlformats.org/officeDocument/2006/relationships/image" Target="../media/image2.jpeg"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8.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_rels/slide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9.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A472F47F-8C2D-14AB-BBD7-2690721454E8}"/>
              </a:ext>
            </a:extLst>
          </p:cNvPr>
          <p:cNvSpPr>
            <a:spLocks noGrp="1" noChangeArrowheads="1"/>
          </p:cNvSpPr>
          <p:nvPr>
            <p:ph type="subTitle" idx="4294967295"/>
          </p:nvPr>
        </p:nvSpPr>
        <p:spPr>
          <a:xfrm>
            <a:off x="95250" y="5600700"/>
            <a:ext cx="3168650" cy="1057275"/>
          </a:xfrm>
          <a:solidFill>
            <a:srgbClr val="FFFFFF"/>
          </a:solidFill>
        </p:spPr>
        <p:txBody>
          <a:bodyPr lIns="91440" tIns="45720" rIns="91440" bIns="45720"/>
          <a:lstStyle/>
          <a:p>
            <a:pPr marL="0" indent="0" algn="just" eaLnBrk="1" hangingPunct="1">
              <a:lnSpc>
                <a:spcPct val="100000"/>
              </a:lnSpc>
              <a:spcBef>
                <a:spcPct val="0"/>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a:solidFill>
                  <a:schemeClr val="tx1"/>
                </a:solidFill>
                <a:latin typeface="Arial Narrow" panose="020B0606020202030204" pitchFamily="34" charset="0"/>
                <a:cs typeface="Arial" panose="020B0604020202020204" pitchFamily="34" charset="0"/>
              </a:rPr>
              <a:t>PRESENTED</a:t>
            </a:r>
          </a:p>
          <a:p>
            <a:pPr marL="0" indent="0" algn="just" eaLnBrk="1" hangingPunct="1">
              <a:lnSpc>
                <a:spcPct val="100000"/>
              </a:lnSpc>
              <a:spcBef>
                <a:spcPct val="0"/>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a:solidFill>
                  <a:schemeClr val="tx1"/>
                </a:solidFill>
                <a:latin typeface="Arial Narrow" panose="020B0606020202030204" pitchFamily="34" charset="0"/>
                <a:cs typeface="Arial" panose="020B0604020202020204" pitchFamily="34" charset="0"/>
              </a:rPr>
              <a:t>BHARATHWAJ T G</a:t>
            </a:r>
          </a:p>
          <a:p>
            <a:pPr marL="0" indent="0" algn="just" eaLnBrk="1" hangingPunct="1">
              <a:lnSpc>
                <a:spcPct val="100000"/>
              </a:lnSpc>
              <a:spcBef>
                <a:spcPct val="0"/>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a:solidFill>
                  <a:schemeClr val="tx1"/>
                </a:solidFill>
                <a:latin typeface="Arial Narrow" panose="020B0606020202030204" pitchFamily="34" charset="0"/>
                <a:cs typeface="Arial" panose="020B0604020202020204" pitchFamily="34" charset="0"/>
              </a:rPr>
              <a:t>2303811710421018</a:t>
            </a:r>
            <a:endParaRPr lang="en-US" altLang="en-US" sz="1800">
              <a:solidFill>
                <a:srgbClr val="8B8B8B"/>
              </a:solidFill>
              <a:latin typeface="Arial" panose="020B0604020202020204" pitchFamily="34" charset="0"/>
              <a:cs typeface="Arial" panose="020B0604020202020204" pitchFamily="34" charset="0"/>
            </a:endParaRPr>
          </a:p>
        </p:txBody>
      </p:sp>
      <p:sp>
        <p:nvSpPr>
          <p:cNvPr id="4099" name="Rectangle 2">
            <a:extLst>
              <a:ext uri="{FF2B5EF4-FFF2-40B4-BE49-F238E27FC236}">
                <a16:creationId xmlns:a16="http://schemas.microsoft.com/office/drawing/2014/main" id="{14EC06F4-E065-39A2-9C9B-EC36B7BB4FBC}"/>
              </a:ext>
            </a:extLst>
          </p:cNvPr>
          <p:cNvSpPr>
            <a:spLocks noChangeArrowheads="1"/>
          </p:cNvSpPr>
          <p:nvPr/>
        </p:nvSpPr>
        <p:spPr bwMode="auto">
          <a:xfrm>
            <a:off x="1679575" y="-1684338"/>
            <a:ext cx="3543300" cy="3514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pic>
        <p:nvPicPr>
          <p:cNvPr id="4100" name="Picture 3">
            <a:extLst>
              <a:ext uri="{FF2B5EF4-FFF2-40B4-BE49-F238E27FC236}">
                <a16:creationId xmlns:a16="http://schemas.microsoft.com/office/drawing/2014/main" id="{F7412790-B28E-E73E-6E8C-2DB2B0613D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325" y="73025"/>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101" name="Rectangle 4">
            <a:extLst>
              <a:ext uri="{FF2B5EF4-FFF2-40B4-BE49-F238E27FC236}">
                <a16:creationId xmlns:a16="http://schemas.microsoft.com/office/drawing/2014/main" id="{53F858EE-B505-71E8-E4F4-E6CE48A342E5}"/>
              </a:ext>
            </a:extLst>
          </p:cNvPr>
          <p:cNvSpPr>
            <a:spLocks noChangeArrowheads="1"/>
          </p:cNvSpPr>
          <p:nvPr/>
        </p:nvSpPr>
        <p:spPr bwMode="auto">
          <a:xfrm>
            <a:off x="1382713" y="236538"/>
            <a:ext cx="9424987"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9pPr>
          </a:lstStyle>
          <a:p>
            <a:pPr algn="ctr" eaLnBrk="1" hangingPunct="1">
              <a:buClr>
                <a:srgbClr val="000000"/>
              </a:buClr>
              <a:buSzPct val="100000"/>
              <a:buFont typeface="Times New Roman" panose="02020603050405020304" pitchFamily="18" charset="0"/>
              <a:buNone/>
            </a:pPr>
            <a:r>
              <a:rPr lang="en-US" altLang="en-US" sz="2800" b="1">
                <a:solidFill>
                  <a:srgbClr val="FF0066"/>
                </a:solidFill>
                <a:cs typeface="Arial" panose="020B0604020202020204" pitchFamily="34" charset="0"/>
              </a:rPr>
              <a:t>K.RAMAKRISHNAN COLLEGE OF TECHNOLOGY</a:t>
            </a:r>
          </a:p>
          <a:p>
            <a:pPr algn="ctr" eaLnBrk="1" hangingPunct="1">
              <a:buClr>
                <a:srgbClr val="000000"/>
              </a:buClr>
              <a:buSzPct val="100000"/>
              <a:buFont typeface="Times New Roman" panose="02020603050405020304" pitchFamily="18" charset="0"/>
              <a:buNone/>
            </a:pPr>
            <a:r>
              <a:rPr lang="en-US" altLang="en-US" sz="2800" b="1">
                <a:solidFill>
                  <a:srgbClr val="FF0066"/>
                </a:solidFill>
                <a:cs typeface="Arial" panose="020B0604020202020204" pitchFamily="34" charset="0"/>
              </a:rPr>
              <a:t>(AUTONOMOUS), TRICHY.</a:t>
            </a:r>
            <a:endParaRPr lang="en-US" altLang="en-US" sz="2800" b="1">
              <a:solidFill>
                <a:srgbClr val="0000FF"/>
              </a:solidFill>
              <a:cs typeface="Arial" panose="020B0604020202020204" pitchFamily="34" charset="0"/>
            </a:endParaRPr>
          </a:p>
        </p:txBody>
      </p:sp>
      <p:pic>
        <p:nvPicPr>
          <p:cNvPr id="4102" name="Picture 5">
            <a:extLst>
              <a:ext uri="{FF2B5EF4-FFF2-40B4-BE49-F238E27FC236}">
                <a16:creationId xmlns:a16="http://schemas.microsoft.com/office/drawing/2014/main" id="{C98745C7-D72F-679B-53FD-89A0EC32C6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66438" y="160338"/>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Rectangle 1">
            <a:extLst>
              <a:ext uri="{FF2B5EF4-FFF2-40B4-BE49-F238E27FC236}">
                <a16:creationId xmlns:a16="http://schemas.microsoft.com/office/drawing/2014/main" id="{F5448B6F-8E41-C12A-10B2-5526613927ED}"/>
              </a:ext>
            </a:extLst>
          </p:cNvPr>
          <p:cNvSpPr txBox="1">
            <a:spLocks noChangeArrowheads="1"/>
          </p:cNvSpPr>
          <p:nvPr/>
        </p:nvSpPr>
        <p:spPr bwMode="auto">
          <a:xfrm>
            <a:off x="8688388" y="5468938"/>
            <a:ext cx="3059112" cy="1082675"/>
          </a:xfrm>
          <a:prstGeom prst="rect">
            <a:avLst/>
          </a:prstGeom>
          <a:solidFill>
            <a:srgbClr val="FFFFFF"/>
          </a:solidFill>
          <a:ln>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38"/>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88"/>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9pPr>
          </a:lstStyle>
          <a:p>
            <a:pPr marL="0" indent="0" algn="just" eaLnBrk="1" hangingPunct="1">
              <a:lnSpc>
                <a:spcPct val="100000"/>
              </a:lnSpc>
              <a:spcBef>
                <a:spcPct val="0"/>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z="2400" b="1" kern="0" dirty="0">
                <a:solidFill>
                  <a:schemeClr val="tx1"/>
                </a:solidFill>
                <a:latin typeface="Arial Narrow" panose="020B0606020202030204" pitchFamily="34" charset="0"/>
                <a:cs typeface="Arial" panose="020B0604020202020204" pitchFamily="34" charset="0"/>
              </a:rPr>
              <a:t>SUPERVISOR</a:t>
            </a:r>
          </a:p>
          <a:p>
            <a:pPr marL="0" indent="0" algn="just" eaLnBrk="1" hangingPunct="1">
              <a:lnSpc>
                <a:spcPct val="100000"/>
              </a:lnSpc>
              <a:spcBef>
                <a:spcPct val="0"/>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z="2400" b="1" kern="0" dirty="0">
                <a:solidFill>
                  <a:schemeClr val="tx1"/>
                </a:solidFill>
                <a:latin typeface="Arial Narrow" panose="020B0606020202030204" pitchFamily="34" charset="0"/>
                <a:cs typeface="Arial" panose="020B0604020202020204" pitchFamily="34" charset="0"/>
              </a:rPr>
              <a:t>Mr. M. Saravanan, M.E.,</a:t>
            </a:r>
          </a:p>
          <a:p>
            <a:pPr marL="0" indent="0" algn="just" eaLnBrk="1" hangingPunct="1">
              <a:lnSpc>
                <a:spcPct val="100000"/>
              </a:lnSpc>
              <a:spcBef>
                <a:spcPct val="0"/>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z="2400" b="1" kern="0" dirty="0">
                <a:solidFill>
                  <a:schemeClr val="tx1"/>
                </a:solidFill>
                <a:latin typeface="Arial Narrow" panose="020B0606020202030204" pitchFamily="34" charset="0"/>
                <a:cs typeface="Arial" panose="020B0604020202020204" pitchFamily="34" charset="0"/>
              </a:rPr>
              <a:t>AP/CSE.</a:t>
            </a:r>
            <a:endParaRPr lang="en-US" altLang="en-US" sz="1800" kern="0" dirty="0">
              <a:solidFill>
                <a:srgbClr val="8B8B8B"/>
              </a:solidFill>
              <a:latin typeface="Arial" panose="020B0604020202020204" pitchFamily="34" charset="0"/>
              <a:cs typeface="Arial" panose="020B0604020202020204" pitchFamily="34" charset="0"/>
            </a:endParaRPr>
          </a:p>
        </p:txBody>
      </p:sp>
      <p:sp>
        <p:nvSpPr>
          <p:cNvPr id="4104" name="TextBox 3">
            <a:extLst>
              <a:ext uri="{FF2B5EF4-FFF2-40B4-BE49-F238E27FC236}">
                <a16:creationId xmlns:a16="http://schemas.microsoft.com/office/drawing/2014/main" id="{4A9F7F48-15D0-D2FC-2284-2F48AC73610D}"/>
              </a:ext>
            </a:extLst>
          </p:cNvPr>
          <p:cNvSpPr txBox="1">
            <a:spLocks noChangeArrowheads="1"/>
          </p:cNvSpPr>
          <p:nvPr/>
        </p:nvSpPr>
        <p:spPr bwMode="auto">
          <a:xfrm>
            <a:off x="1608138" y="3105150"/>
            <a:ext cx="89725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9pPr>
          </a:lstStyle>
          <a:p>
            <a:pPr algn="ctr">
              <a:buSzPts val="2800"/>
            </a:pPr>
            <a:r>
              <a:rPr lang="en-US" altLang="en-US" sz="3600" b="1">
                <a:latin typeface="Times New Roman" panose="02020603050405020304" pitchFamily="18" charset="0"/>
                <a:cs typeface="Times New Roman" panose="02020603050405020304" pitchFamily="18" charset="0"/>
              </a:rPr>
              <a:t>COLLEGE  MANAGEMENT  SYSTEM</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a:extLst>
              <a:ext uri="{FF2B5EF4-FFF2-40B4-BE49-F238E27FC236}">
                <a16:creationId xmlns:a16="http://schemas.microsoft.com/office/drawing/2014/main" id="{AA1BC895-7FE9-AE68-DD18-9E7DF871E92B}"/>
              </a:ext>
            </a:extLst>
          </p:cNvPr>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a:t>RESULTS AND DISCUSSION</a:t>
            </a:r>
          </a:p>
        </p:txBody>
      </p:sp>
      <p:sp>
        <p:nvSpPr>
          <p:cNvPr id="22531" name="Text Box 2">
            <a:extLst>
              <a:ext uri="{FF2B5EF4-FFF2-40B4-BE49-F238E27FC236}">
                <a16:creationId xmlns:a16="http://schemas.microsoft.com/office/drawing/2014/main" id="{A1591656-40AD-1E98-9128-FDB564D6B85D}"/>
              </a:ext>
            </a:extLst>
          </p:cNvPr>
          <p:cNvSpPr txBox="1">
            <a:spLocks noChangeArrowheads="1"/>
          </p:cNvSpPr>
          <p:nvPr/>
        </p:nvSpPr>
        <p:spPr bwMode="auto">
          <a:xfrm>
            <a:off x="695325" y="1484313"/>
            <a:ext cx="5256213"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algn="ctr" eaLnBrk="1" hangingPunct="1">
              <a:lnSpc>
                <a:spcPct val="150000"/>
              </a:lnSpc>
              <a:spcBef>
                <a:spcPct val="0"/>
              </a:spcBef>
              <a:buFontTx/>
              <a:buNone/>
            </a:pPr>
            <a:endParaRPr lang="en-US" altLang="en-US" sz="3000" b="1">
              <a:solidFill>
                <a:schemeClr val="tx1"/>
              </a:solidFill>
              <a:latin typeface="Arial" panose="020B0604020202020204" pitchFamily="34" charset="0"/>
            </a:endParaRPr>
          </a:p>
        </p:txBody>
      </p:sp>
      <p:pic>
        <p:nvPicPr>
          <p:cNvPr id="22532" name="Picture 3">
            <a:extLst>
              <a:ext uri="{FF2B5EF4-FFF2-40B4-BE49-F238E27FC236}">
                <a16:creationId xmlns:a16="http://schemas.microsoft.com/office/drawing/2014/main" id="{C540065F-C49F-1109-E6ED-8641583CAC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33" name="Picture 5">
            <a:extLst>
              <a:ext uri="{FF2B5EF4-FFF2-40B4-BE49-F238E27FC236}">
                <a16:creationId xmlns:a16="http://schemas.microsoft.com/office/drawing/2014/main" id="{997A84E1-0258-D2CF-8BE3-5590905B13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34" name="Picture 10">
            <a:extLst>
              <a:ext uri="{FF2B5EF4-FFF2-40B4-BE49-F238E27FC236}">
                <a16:creationId xmlns:a16="http://schemas.microsoft.com/office/drawing/2014/main" id="{3F688878-8AB7-9519-028A-A2D5640EE1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0263" y="1628775"/>
            <a:ext cx="7991475"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a:extLst>
              <a:ext uri="{FF2B5EF4-FFF2-40B4-BE49-F238E27FC236}">
                <a16:creationId xmlns:a16="http://schemas.microsoft.com/office/drawing/2014/main" id="{3AF08582-BC2C-C183-00AD-7147D1D6239F}"/>
              </a:ext>
            </a:extLst>
          </p:cNvPr>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a:t>RESULTS AND DISCUSSION</a:t>
            </a:r>
          </a:p>
        </p:txBody>
      </p:sp>
      <p:sp>
        <p:nvSpPr>
          <p:cNvPr id="24579" name="Text Box 2">
            <a:extLst>
              <a:ext uri="{FF2B5EF4-FFF2-40B4-BE49-F238E27FC236}">
                <a16:creationId xmlns:a16="http://schemas.microsoft.com/office/drawing/2014/main" id="{58E34FC5-521D-AA33-F941-C3F9EF8F6FD7}"/>
              </a:ext>
            </a:extLst>
          </p:cNvPr>
          <p:cNvSpPr txBox="1">
            <a:spLocks noChangeArrowheads="1"/>
          </p:cNvSpPr>
          <p:nvPr/>
        </p:nvSpPr>
        <p:spPr bwMode="auto">
          <a:xfrm>
            <a:off x="695325" y="1484313"/>
            <a:ext cx="5256213"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algn="ctr" eaLnBrk="1" hangingPunct="1">
              <a:lnSpc>
                <a:spcPct val="150000"/>
              </a:lnSpc>
              <a:spcBef>
                <a:spcPct val="0"/>
              </a:spcBef>
              <a:buFontTx/>
              <a:buNone/>
            </a:pPr>
            <a:endParaRPr lang="en-US" altLang="en-US" sz="3000" b="1">
              <a:solidFill>
                <a:schemeClr val="tx1"/>
              </a:solidFill>
              <a:latin typeface="Arial" panose="020B0604020202020204" pitchFamily="34" charset="0"/>
            </a:endParaRPr>
          </a:p>
        </p:txBody>
      </p:sp>
      <p:pic>
        <p:nvPicPr>
          <p:cNvPr id="24580" name="Picture 3">
            <a:extLst>
              <a:ext uri="{FF2B5EF4-FFF2-40B4-BE49-F238E27FC236}">
                <a16:creationId xmlns:a16="http://schemas.microsoft.com/office/drawing/2014/main" id="{01334F76-5190-D0F8-3003-F29862A28C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4581" name="Picture 5">
            <a:extLst>
              <a:ext uri="{FF2B5EF4-FFF2-40B4-BE49-F238E27FC236}">
                <a16:creationId xmlns:a16="http://schemas.microsoft.com/office/drawing/2014/main" id="{6FE4789A-DBEF-13E9-5C79-890A5925A1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4582" name="Picture 8">
            <a:extLst>
              <a:ext uri="{FF2B5EF4-FFF2-40B4-BE49-F238E27FC236}">
                <a16:creationId xmlns:a16="http://schemas.microsoft.com/office/drawing/2014/main" id="{D73E4D53-D60F-1349-2C8D-2568AFA6C2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7925" y="1209675"/>
            <a:ext cx="7296150" cy="490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6">
            <a:extLst>
              <a:ext uri="{FF2B5EF4-FFF2-40B4-BE49-F238E27FC236}">
                <a16:creationId xmlns:a16="http://schemas.microsoft.com/office/drawing/2014/main" id="{0523260D-83B5-3F26-B40E-E8C3800368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04775"/>
            <a:ext cx="4338637" cy="290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7" name="Picture 3">
            <a:extLst>
              <a:ext uri="{FF2B5EF4-FFF2-40B4-BE49-F238E27FC236}">
                <a16:creationId xmlns:a16="http://schemas.microsoft.com/office/drawing/2014/main" id="{A0E2BFCA-F647-2ABE-D74C-D89F2D8848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5050" y="3141663"/>
            <a:ext cx="4752975" cy="319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Picture 5">
            <a:extLst>
              <a:ext uri="{FF2B5EF4-FFF2-40B4-BE49-F238E27FC236}">
                <a16:creationId xmlns:a16="http://schemas.microsoft.com/office/drawing/2014/main" id="{C48F7716-5795-AF27-DDC2-F0C35DD5E4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6725" y="104775"/>
            <a:ext cx="4322763" cy="290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a:extLst>
              <a:ext uri="{FF2B5EF4-FFF2-40B4-BE49-F238E27FC236}">
                <a16:creationId xmlns:a16="http://schemas.microsoft.com/office/drawing/2014/main" id="{35587B66-77B0-9263-54BD-E08136C1B3E4}"/>
              </a:ext>
            </a:extLst>
          </p:cNvPr>
          <p:cNvSpPr>
            <a:spLocks noGrp="1" noChangeArrowheads="1"/>
          </p:cNvSpPr>
          <p:nvPr>
            <p:ph type="title" idx="4294967295"/>
          </p:nvPr>
        </p:nvSpPr>
        <p:spPr>
          <a:xfrm>
            <a:off x="1774825" y="2492375"/>
            <a:ext cx="8229600" cy="760413"/>
          </a:xfrm>
        </p:spPr>
        <p:txBody>
          <a:bodyPr/>
          <a:lstStyle/>
          <a:p>
            <a:pPr algn="ctr" eaLnBrk="1" hangingPunct="1">
              <a:lnSpc>
                <a:spcPct val="150000"/>
              </a:lnSpc>
            </a:pPr>
            <a:r>
              <a:rPr lang="en-US" altLang="en-US" sz="4800" b="1"/>
              <a:t>QUERIES ?</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a:extLst>
              <a:ext uri="{FF2B5EF4-FFF2-40B4-BE49-F238E27FC236}">
                <a16:creationId xmlns:a16="http://schemas.microsoft.com/office/drawing/2014/main" id="{81DB805F-4CF1-E45B-1250-9049B96CD2E9}"/>
              </a:ext>
            </a:extLst>
          </p:cNvPr>
          <p:cNvSpPr>
            <a:spLocks noGrp="1" noChangeArrowheads="1"/>
          </p:cNvSpPr>
          <p:nvPr>
            <p:ph type="title" idx="4294967295"/>
          </p:nvPr>
        </p:nvSpPr>
        <p:spPr>
          <a:xfrm>
            <a:off x="1981200" y="190500"/>
            <a:ext cx="8229600" cy="758825"/>
          </a:xfrm>
        </p:spPr>
        <p:txBody>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000" b="1">
                <a:latin typeface="Arial" panose="020B0604020202020204" pitchFamily="34" charset="0"/>
                <a:cs typeface="Arial" panose="020B0604020202020204" pitchFamily="34" charset="0"/>
              </a:rPr>
              <a:t>PRESENTATION OVERVIEW</a:t>
            </a:r>
          </a:p>
        </p:txBody>
      </p:sp>
      <p:sp>
        <p:nvSpPr>
          <p:cNvPr id="6147" name="Text Box 2">
            <a:extLst>
              <a:ext uri="{FF2B5EF4-FFF2-40B4-BE49-F238E27FC236}">
                <a16:creationId xmlns:a16="http://schemas.microsoft.com/office/drawing/2014/main" id="{725F315F-7630-41FC-D4B2-95A96B807F34}"/>
              </a:ext>
            </a:extLst>
          </p:cNvPr>
          <p:cNvSpPr txBox="1">
            <a:spLocks noChangeArrowheads="1"/>
          </p:cNvSpPr>
          <p:nvPr/>
        </p:nvSpPr>
        <p:spPr bwMode="auto">
          <a:xfrm>
            <a:off x="623888" y="1412875"/>
            <a:ext cx="11187112"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algn="just" eaLnBrk="1" hangingPunct="1">
              <a:lnSpc>
                <a:spcPct val="150000"/>
              </a:lnSpc>
              <a:spcBef>
                <a:spcPct val="0"/>
              </a:spcBef>
              <a:buFont typeface="Calibri" panose="020F0502020204030204" pitchFamily="34" charset="0"/>
              <a:buAutoNum type="arabicPeriod"/>
            </a:pPr>
            <a:r>
              <a:rPr lang="en-US" altLang="en-US" sz="2400" b="1">
                <a:latin typeface="Arial" panose="020B0604020202020204" pitchFamily="34" charset="0"/>
                <a:cs typeface="Arial" panose="020B0604020202020204" pitchFamily="34" charset="0"/>
              </a:rPr>
              <a:t>Objective</a:t>
            </a:r>
          </a:p>
          <a:p>
            <a:pPr algn="just" eaLnBrk="1" hangingPunct="1">
              <a:lnSpc>
                <a:spcPct val="150000"/>
              </a:lnSpc>
              <a:spcBef>
                <a:spcPct val="0"/>
              </a:spcBef>
              <a:buFont typeface="Calibri" panose="020F0502020204030204" pitchFamily="34" charset="0"/>
              <a:buAutoNum type="arabicPeriod"/>
            </a:pPr>
            <a:r>
              <a:rPr lang="en-US" altLang="en-US" sz="2400" b="1">
                <a:latin typeface="Arial" panose="020B0604020202020204" pitchFamily="34" charset="0"/>
                <a:cs typeface="Arial" panose="020B0604020202020204" pitchFamily="34" charset="0"/>
              </a:rPr>
              <a:t>Project Introduction</a:t>
            </a:r>
          </a:p>
          <a:p>
            <a:pPr algn="just" eaLnBrk="1" hangingPunct="1">
              <a:lnSpc>
                <a:spcPct val="150000"/>
              </a:lnSpc>
              <a:spcBef>
                <a:spcPct val="0"/>
              </a:spcBef>
              <a:buFont typeface="Calibri" panose="020F0502020204030204" pitchFamily="34" charset="0"/>
              <a:buAutoNum type="arabicPeriod"/>
            </a:pPr>
            <a:r>
              <a:rPr lang="en-US" altLang="en-US" sz="2400" b="1">
                <a:latin typeface="Arial" panose="020B0604020202020204" pitchFamily="34" charset="0"/>
                <a:cs typeface="Arial" panose="020B0604020202020204" pitchFamily="34" charset="0"/>
              </a:rPr>
              <a:t>Problem Statement</a:t>
            </a:r>
          </a:p>
          <a:p>
            <a:pPr algn="just" eaLnBrk="1" hangingPunct="1">
              <a:lnSpc>
                <a:spcPct val="150000"/>
              </a:lnSpc>
              <a:spcBef>
                <a:spcPct val="0"/>
              </a:spcBef>
              <a:buFont typeface="Calibri" panose="020F0502020204030204" pitchFamily="34" charset="0"/>
              <a:buAutoNum type="arabicPeriod"/>
            </a:pPr>
            <a:r>
              <a:rPr lang="en-US" altLang="en-US" sz="2400" b="1">
                <a:latin typeface="Arial" panose="020B0604020202020204" pitchFamily="34" charset="0"/>
                <a:cs typeface="Arial" panose="020B0604020202020204" pitchFamily="34" charset="0"/>
              </a:rPr>
              <a:t>Methodologies (Programming concepts relevant to problem statement)</a:t>
            </a:r>
          </a:p>
          <a:p>
            <a:pPr algn="just" eaLnBrk="1" hangingPunct="1">
              <a:lnSpc>
                <a:spcPct val="150000"/>
              </a:lnSpc>
              <a:spcBef>
                <a:spcPct val="0"/>
              </a:spcBef>
              <a:buFont typeface="Calibri" panose="020F0502020204030204" pitchFamily="34" charset="0"/>
              <a:buAutoNum type="arabicPeriod"/>
            </a:pPr>
            <a:r>
              <a:rPr lang="en-US" altLang="en-US" sz="2400" b="1">
                <a:solidFill>
                  <a:schemeClr val="tx1"/>
                </a:solidFill>
                <a:latin typeface="Arial" panose="020B0604020202020204" pitchFamily="34" charset="0"/>
              </a:rPr>
              <a:t>Architecture of the proposed system </a:t>
            </a:r>
          </a:p>
          <a:p>
            <a:pPr algn="just" eaLnBrk="1" hangingPunct="1">
              <a:lnSpc>
                <a:spcPct val="150000"/>
              </a:lnSpc>
              <a:spcBef>
                <a:spcPct val="0"/>
              </a:spcBef>
              <a:buFont typeface="Calibri" panose="020F0502020204030204" pitchFamily="34" charset="0"/>
              <a:buAutoNum type="arabicPeriod"/>
            </a:pPr>
            <a:r>
              <a:rPr lang="en-US" altLang="en-US" sz="2400" b="1">
                <a:latin typeface="Arial" panose="020B0604020202020204" pitchFamily="34" charset="0"/>
                <a:cs typeface="Arial" panose="020B0604020202020204" pitchFamily="34" charset="0"/>
              </a:rPr>
              <a:t>List of Modules</a:t>
            </a:r>
          </a:p>
          <a:p>
            <a:pPr algn="just" eaLnBrk="1" hangingPunct="1">
              <a:lnSpc>
                <a:spcPct val="150000"/>
              </a:lnSpc>
              <a:spcBef>
                <a:spcPct val="0"/>
              </a:spcBef>
              <a:buFont typeface="Calibri" panose="020F0502020204030204" pitchFamily="34" charset="0"/>
              <a:buAutoNum type="arabicPeriod"/>
            </a:pPr>
            <a:r>
              <a:rPr lang="en-US" altLang="en-US" sz="2400" b="1">
                <a:solidFill>
                  <a:schemeClr val="tx1"/>
                </a:solidFill>
                <a:latin typeface="Arial" panose="020B0604020202020204" pitchFamily="34" charset="0"/>
              </a:rPr>
              <a:t>Merits </a:t>
            </a:r>
          </a:p>
          <a:p>
            <a:pPr algn="just" eaLnBrk="1" hangingPunct="1">
              <a:lnSpc>
                <a:spcPct val="150000"/>
              </a:lnSpc>
              <a:spcBef>
                <a:spcPct val="0"/>
              </a:spcBef>
              <a:buFont typeface="Calibri" panose="020F0502020204030204" pitchFamily="34" charset="0"/>
              <a:buAutoNum type="arabicPeriod"/>
            </a:pPr>
            <a:r>
              <a:rPr lang="en-US" altLang="en-US" sz="2400" b="1">
                <a:solidFill>
                  <a:schemeClr val="tx1"/>
                </a:solidFill>
                <a:latin typeface="Arial" panose="020B0604020202020204" pitchFamily="34" charset="0"/>
              </a:rPr>
              <a:t>Results and Discussion</a:t>
            </a:r>
          </a:p>
          <a:p>
            <a:pPr algn="just" eaLnBrk="1" hangingPunct="1">
              <a:lnSpc>
                <a:spcPct val="150000"/>
              </a:lnSpc>
              <a:spcBef>
                <a:spcPct val="0"/>
              </a:spcBef>
              <a:buFont typeface="Calibri" panose="020F0502020204030204" pitchFamily="34" charset="0"/>
              <a:buAutoNum type="arabicPeriod"/>
            </a:pPr>
            <a:r>
              <a:rPr lang="en-US" altLang="en-US" sz="2400" b="1">
                <a:solidFill>
                  <a:schemeClr val="tx1"/>
                </a:solidFill>
                <a:latin typeface="Arial" panose="020B0604020202020204" pitchFamily="34" charset="0"/>
              </a:rPr>
              <a:t>Queries</a:t>
            </a:r>
            <a:endParaRPr lang="en-US" altLang="en-US" sz="2800" b="1">
              <a:solidFill>
                <a:schemeClr val="tx1"/>
              </a:solidFill>
              <a:latin typeface="Arial" panose="020B0604020202020204" pitchFamily="34" charset="0"/>
            </a:endParaRPr>
          </a:p>
        </p:txBody>
      </p:sp>
      <p:pic>
        <p:nvPicPr>
          <p:cNvPr id="6148" name="Picture 3">
            <a:extLst>
              <a:ext uri="{FF2B5EF4-FFF2-40B4-BE49-F238E27FC236}">
                <a16:creationId xmlns:a16="http://schemas.microsoft.com/office/drawing/2014/main" id="{579339FF-6C0B-969C-1453-2B719E5B9A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149" name="Picture 5">
            <a:extLst>
              <a:ext uri="{FF2B5EF4-FFF2-40B4-BE49-F238E27FC236}">
                <a16:creationId xmlns:a16="http://schemas.microsoft.com/office/drawing/2014/main" id="{AFDD9316-8646-2326-BDDA-24764D7702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7C0A9C13-A31B-2741-949D-270DB98912DA}"/>
              </a:ext>
            </a:extLst>
          </p:cNvPr>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a:cs typeface="Arial" panose="020B0604020202020204" pitchFamily="34" charset="0"/>
              </a:rPr>
              <a:t>OBJECTIVE</a:t>
            </a:r>
          </a:p>
        </p:txBody>
      </p:sp>
      <p:sp>
        <p:nvSpPr>
          <p:cNvPr id="8195" name="Text Box 2">
            <a:extLst>
              <a:ext uri="{FF2B5EF4-FFF2-40B4-BE49-F238E27FC236}">
                <a16:creationId xmlns:a16="http://schemas.microsoft.com/office/drawing/2014/main" id="{B8D29EEB-B1FE-D46D-3442-AFA7FACEE48E}"/>
              </a:ext>
            </a:extLst>
          </p:cNvPr>
          <p:cNvSpPr txBox="1">
            <a:spLocks noChangeArrowheads="1"/>
          </p:cNvSpPr>
          <p:nvPr/>
        </p:nvSpPr>
        <p:spPr bwMode="auto">
          <a:xfrm>
            <a:off x="587375" y="1689100"/>
            <a:ext cx="11017250" cy="5087938"/>
          </a:xfrm>
          <a:prstGeom prst="rect">
            <a:avLst/>
          </a:prstGeom>
          <a:noFill/>
          <a:ln>
            <a:noFill/>
          </a:ln>
        </p:spPr>
        <p:txBody>
          <a:bodyPr/>
          <a:lstStyle>
            <a:lvl1pPr>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algn="just" eaLnBrk="1" hangingPunct="1">
              <a:lnSpc>
                <a:spcPct val="150000"/>
              </a:lnSpc>
              <a:spcBef>
                <a:spcPct val="0"/>
              </a:spcBef>
              <a:buFont typeface="Times New Roman" panose="02020603050405020304" pitchFamily="18" charset="0"/>
              <a:buNone/>
              <a:defRPr/>
            </a:pPr>
            <a:r>
              <a:rPr lang="en-US" sz="2400" kern="0" dirty="0">
                <a:latin typeface="Times New Roman" panose="02020603050405020304" pitchFamily="18" charset="0"/>
                <a:cs typeface="Times New Roman" panose="02020603050405020304" pitchFamily="18" charset="0"/>
                <a:sym typeface="Arial"/>
              </a:rPr>
              <a:t> The objective of the </a:t>
            </a:r>
            <a:r>
              <a:rPr lang="en-US" sz="2400" b="1" kern="0" dirty="0">
                <a:latin typeface="Times New Roman" panose="02020603050405020304" pitchFamily="18" charset="0"/>
                <a:cs typeface="Times New Roman" panose="02020603050405020304" pitchFamily="18" charset="0"/>
                <a:sym typeface="Arial"/>
              </a:rPr>
              <a:t>College Management System</a:t>
            </a:r>
            <a:r>
              <a:rPr lang="en-US" sz="2400" kern="0" dirty="0">
                <a:latin typeface="Times New Roman" panose="02020603050405020304" pitchFamily="18" charset="0"/>
                <a:cs typeface="Times New Roman" panose="02020603050405020304" pitchFamily="18" charset="0"/>
                <a:sym typeface="Arial"/>
              </a:rPr>
              <a:t> is to provide an efficient platform for managing student, faculty, course, and department data while ensuring role-based access control for different users. The system should handle key operations such as student enrollment, faculty assignment, timetable scheduling, and course management. The system must also be scalable, user-friendly, and designed with performance optimization and data persistence in mind for long-term reliability.</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8196" name="Picture 3">
            <a:extLst>
              <a:ext uri="{FF2B5EF4-FFF2-40B4-BE49-F238E27FC236}">
                <a16:creationId xmlns:a16="http://schemas.microsoft.com/office/drawing/2014/main" id="{2731F379-C213-34A3-F559-5CEF6A4147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8197" name="Picture 5">
            <a:extLst>
              <a:ext uri="{FF2B5EF4-FFF2-40B4-BE49-F238E27FC236}">
                <a16:creationId xmlns:a16="http://schemas.microsoft.com/office/drawing/2014/main" id="{1DC97976-A250-A1DA-ECB9-4BB50CFFE2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a:extLst>
              <a:ext uri="{FF2B5EF4-FFF2-40B4-BE49-F238E27FC236}">
                <a16:creationId xmlns:a16="http://schemas.microsoft.com/office/drawing/2014/main" id="{CD25E4E8-BBA9-ACC5-0DB6-2A17A017DB73}"/>
              </a:ext>
            </a:extLst>
          </p:cNvPr>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a:cs typeface="Arial" panose="020B0604020202020204" pitchFamily="34" charset="0"/>
              </a:rPr>
              <a:t>PROJECT INTRODUCTION</a:t>
            </a:r>
          </a:p>
        </p:txBody>
      </p:sp>
      <p:pic>
        <p:nvPicPr>
          <p:cNvPr id="10243" name="Picture 3">
            <a:extLst>
              <a:ext uri="{FF2B5EF4-FFF2-40B4-BE49-F238E27FC236}">
                <a16:creationId xmlns:a16="http://schemas.microsoft.com/office/drawing/2014/main" id="{9985C723-1457-9758-5772-5F50E8F1D3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0244" name="Picture 5">
            <a:extLst>
              <a:ext uri="{FF2B5EF4-FFF2-40B4-BE49-F238E27FC236}">
                <a16:creationId xmlns:a16="http://schemas.microsoft.com/office/drawing/2014/main" id="{8CE08C09-9A31-DCD3-83EB-71413CC322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245" name="Rectangle 8">
            <a:extLst>
              <a:ext uri="{FF2B5EF4-FFF2-40B4-BE49-F238E27FC236}">
                <a16:creationId xmlns:a16="http://schemas.microsoft.com/office/drawing/2014/main" id="{5A05366C-48AB-7DDE-CF80-1B4504685436}"/>
              </a:ext>
            </a:extLst>
          </p:cNvPr>
          <p:cNvSpPr>
            <a:spLocks noChangeArrowheads="1"/>
          </p:cNvSpPr>
          <p:nvPr/>
        </p:nvSpPr>
        <p:spPr bwMode="auto">
          <a:xfrm>
            <a:off x="671513" y="1700213"/>
            <a:ext cx="10656887" cy="27955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lnSpc>
                <a:spcPct val="150000"/>
              </a:lnSpc>
            </a:pPr>
            <a:r>
              <a:rPr lang="en-US" altLang="en-US" sz="2400">
                <a:latin typeface="Times New Roman" panose="02020603050405020304" pitchFamily="18" charset="0"/>
                <a:cs typeface="Times New Roman" panose="02020603050405020304" pitchFamily="18" charset="0"/>
              </a:rPr>
              <a:t>The College Management System is a desktop-based application developed using Java and Swing. The system is designed to simplify and automate the management of students, faculty, and academic records. This project aims to enhance efficiency in handling college operations by providing a user-friendly interface for administrators, faculty members, and other stakeholders.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a:extLst>
              <a:ext uri="{FF2B5EF4-FFF2-40B4-BE49-F238E27FC236}">
                <a16:creationId xmlns:a16="http://schemas.microsoft.com/office/drawing/2014/main" id="{BA327272-9519-6DC9-F0A0-D057442C746F}"/>
              </a:ext>
            </a:extLst>
          </p:cNvPr>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a:cs typeface="Arial" panose="020B0604020202020204" pitchFamily="34" charset="0"/>
              </a:rPr>
              <a:t>PROBLEM STATEMENT</a:t>
            </a:r>
          </a:p>
        </p:txBody>
      </p:sp>
      <p:sp>
        <p:nvSpPr>
          <p:cNvPr id="12291" name="Text Box 2">
            <a:extLst>
              <a:ext uri="{FF2B5EF4-FFF2-40B4-BE49-F238E27FC236}">
                <a16:creationId xmlns:a16="http://schemas.microsoft.com/office/drawing/2014/main" id="{FE8CDFD0-B769-C904-793C-949ECCDA91A3}"/>
              </a:ext>
            </a:extLst>
          </p:cNvPr>
          <p:cNvSpPr txBox="1">
            <a:spLocks noChangeArrowheads="1"/>
          </p:cNvSpPr>
          <p:nvPr/>
        </p:nvSpPr>
        <p:spPr bwMode="auto">
          <a:xfrm>
            <a:off x="623888" y="1220788"/>
            <a:ext cx="10944225" cy="508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algn="just" eaLnBrk="1" hangingPunct="1">
              <a:lnSpc>
                <a:spcPct val="150000"/>
              </a:lnSpc>
              <a:spcBef>
                <a:spcPct val="0"/>
              </a:spcBef>
              <a:buFontTx/>
              <a:buNone/>
            </a:pPr>
            <a:r>
              <a:rPr lang="en-US" altLang="en-US" sz="2400">
                <a:solidFill>
                  <a:schemeClr val="tx1"/>
                </a:solidFill>
                <a:latin typeface="Times New Roman" panose="02020603050405020304" pitchFamily="18" charset="0"/>
                <a:cs typeface="Times New Roman" panose="02020603050405020304" pitchFamily="18" charset="0"/>
              </a:rPr>
              <a:t>Previously, managing student and faculty data in colleges was a tedious and fragmented process, with no centralized system to handle multiple tasks efficiently. This project addresses the problem by providing an integrated platform where users can manage multiple operations such as adding, modifying, searching, and deleting records for both students and faculty. By implementing separate panels for students and faculty, along with a secure user authentication system, the project enables streamlined data management and report generation. This not only enhances the overall user experience but also simulates real-world college administrative functionality, making processes faster, more accurate, and highly efficient</a:t>
            </a:r>
          </a:p>
        </p:txBody>
      </p:sp>
      <p:pic>
        <p:nvPicPr>
          <p:cNvPr id="12292" name="Picture 3">
            <a:extLst>
              <a:ext uri="{FF2B5EF4-FFF2-40B4-BE49-F238E27FC236}">
                <a16:creationId xmlns:a16="http://schemas.microsoft.com/office/drawing/2014/main" id="{FDE2C68C-76CF-1BFB-A207-DF7387D03E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2293" name="Picture 5">
            <a:extLst>
              <a:ext uri="{FF2B5EF4-FFF2-40B4-BE49-F238E27FC236}">
                <a16:creationId xmlns:a16="http://schemas.microsoft.com/office/drawing/2014/main" id="{11DDCC38-C1FB-0293-FF2D-7DAEB9E203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2294" name="Text Box 2">
            <a:extLst>
              <a:ext uri="{FF2B5EF4-FFF2-40B4-BE49-F238E27FC236}">
                <a16:creationId xmlns:a16="http://schemas.microsoft.com/office/drawing/2014/main" id="{25AC7F86-C7F6-51A6-097F-F5CBCCB60116}"/>
              </a:ext>
            </a:extLst>
          </p:cNvPr>
          <p:cNvSpPr txBox="1">
            <a:spLocks noChangeArrowheads="1"/>
          </p:cNvSpPr>
          <p:nvPr/>
        </p:nvSpPr>
        <p:spPr bwMode="auto">
          <a:xfrm>
            <a:off x="776288" y="6200775"/>
            <a:ext cx="1094422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algn="just" eaLnBrk="1" hangingPunct="1">
              <a:lnSpc>
                <a:spcPct val="150000"/>
              </a:lnSpc>
              <a:spcBef>
                <a:spcPct val="0"/>
              </a:spcBef>
              <a:buFont typeface="Times New Roman" panose="02020603050405020304" pitchFamily="18" charset="0"/>
              <a:buNone/>
            </a:pPr>
            <a:endParaRPr lang="en-US" altLang="en-US" sz="24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a:extLst>
              <a:ext uri="{FF2B5EF4-FFF2-40B4-BE49-F238E27FC236}">
                <a16:creationId xmlns:a16="http://schemas.microsoft.com/office/drawing/2014/main" id="{63C864EB-A3E6-9095-99E3-D8F9F4E06D86}"/>
              </a:ext>
            </a:extLst>
          </p:cNvPr>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a:cs typeface="Arial" panose="020B0604020202020204" pitchFamily="34" charset="0"/>
              </a:rPr>
              <a:t>METHODOLOGIES</a:t>
            </a:r>
          </a:p>
        </p:txBody>
      </p:sp>
      <p:sp>
        <p:nvSpPr>
          <p:cNvPr id="14339" name="Text Box 2">
            <a:extLst>
              <a:ext uri="{FF2B5EF4-FFF2-40B4-BE49-F238E27FC236}">
                <a16:creationId xmlns:a16="http://schemas.microsoft.com/office/drawing/2014/main" id="{4DF41967-DEF4-6F0C-386E-9777415EEA3C}"/>
              </a:ext>
            </a:extLst>
          </p:cNvPr>
          <p:cNvSpPr txBox="1">
            <a:spLocks noChangeArrowheads="1"/>
          </p:cNvSpPr>
          <p:nvPr/>
        </p:nvSpPr>
        <p:spPr bwMode="auto">
          <a:xfrm>
            <a:off x="695325" y="1484313"/>
            <a:ext cx="10945813" cy="489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algn="just">
              <a:lnSpc>
                <a:spcPct val="100000"/>
              </a:lnSpc>
              <a:buFont typeface="Wingdings" panose="05000000000000000000" pitchFamily="2" charset="2"/>
              <a:buChar char="Ø"/>
            </a:pPr>
            <a:r>
              <a:rPr lang="en-IN" altLang="en-US" sz="2400" b="1">
                <a:latin typeface="Times New Roman" panose="02020603050405020304" pitchFamily="18" charset="0"/>
                <a:cs typeface="Times New Roman" panose="02020603050405020304" pitchFamily="18" charset="0"/>
              </a:rPr>
              <a:t>Object-Oriented Design</a:t>
            </a:r>
            <a:r>
              <a:rPr lang="en-IN" altLang="en-US" sz="2400">
                <a:latin typeface="Times New Roman" panose="02020603050405020304" pitchFamily="18" charset="0"/>
                <a:cs typeface="Times New Roman" panose="02020603050405020304" pitchFamily="18" charset="0"/>
              </a:rPr>
              <a:t>: Use classes and encapsulation for modular and scalable code.</a:t>
            </a:r>
          </a:p>
          <a:p>
            <a:pPr algn="just">
              <a:lnSpc>
                <a:spcPct val="100000"/>
              </a:lnSpc>
              <a:buFont typeface="Wingdings" panose="05000000000000000000" pitchFamily="2" charset="2"/>
              <a:buChar char="Ø"/>
            </a:pPr>
            <a:r>
              <a:rPr lang="en-IN" altLang="en-US" sz="2400" b="1">
                <a:latin typeface="Times New Roman" panose="02020603050405020304" pitchFamily="18" charset="0"/>
                <a:cs typeface="Times New Roman" panose="02020603050405020304" pitchFamily="18" charset="0"/>
              </a:rPr>
              <a:t>Data Management</a:t>
            </a:r>
            <a:r>
              <a:rPr lang="en-IN" altLang="en-US" sz="2400">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Student and faculty data are handled using Java Collections (e.g., ArrayList, HashMap) to store, retrieve, and manage records efficiently.</a:t>
            </a:r>
          </a:p>
          <a:p>
            <a:pPr algn="just">
              <a:lnSpc>
                <a:spcPct val="100000"/>
              </a:lnSpc>
              <a:buFont typeface="Wingdings" panose="05000000000000000000" pitchFamily="2" charset="2"/>
              <a:buChar char="Ø"/>
            </a:pPr>
            <a:r>
              <a:rPr lang="en-IN" altLang="en-US" sz="2400" b="1">
                <a:latin typeface="Times New Roman" panose="02020603050405020304" pitchFamily="18" charset="0"/>
                <a:cs typeface="Times New Roman" panose="02020603050405020304" pitchFamily="18" charset="0"/>
              </a:rPr>
              <a:t>Event-Driven Programming</a:t>
            </a:r>
            <a:r>
              <a:rPr lang="en-IN" altLang="en-US" sz="2400">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A graphical user interface (GUI) is developed using Swing components such as buttons, text fields, and labels.</a:t>
            </a:r>
            <a:endParaRPr lang="en-IN" altLang="en-US" sz="240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r>
              <a:rPr lang="en-IN" altLang="en-US" sz="2400" b="1">
                <a:latin typeface="Times New Roman" panose="02020603050405020304" pitchFamily="18" charset="0"/>
                <a:cs typeface="Times New Roman" panose="02020603050405020304" pitchFamily="18" charset="0"/>
              </a:rPr>
              <a:t>Business Logic</a:t>
            </a:r>
            <a:r>
              <a:rPr lang="en-IN" altLang="en-US" sz="2400">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Core functionalities such as adding, modifying, deleting, and searching for student and faculty records are implemented in a modular way.</a:t>
            </a:r>
            <a:endParaRPr lang="en-IN" altLang="en-US" sz="240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r>
              <a:rPr lang="en-IN" altLang="en-US" sz="2400" b="1">
                <a:latin typeface="Times New Roman" panose="02020603050405020304" pitchFamily="18" charset="0"/>
                <a:cs typeface="Times New Roman" panose="02020603050405020304" pitchFamily="18" charset="0"/>
              </a:rPr>
              <a:t>Exception Handling</a:t>
            </a:r>
            <a:r>
              <a:rPr lang="en-IN" altLang="en-US" sz="2400">
                <a:latin typeface="Times New Roman" panose="02020603050405020304" pitchFamily="18" charset="0"/>
                <a:cs typeface="Times New Roman" panose="02020603050405020304" pitchFamily="18" charset="0"/>
              </a:rPr>
              <a:t>: Manage errors using custom and standard exceptions.</a:t>
            </a:r>
          </a:p>
          <a:p>
            <a:pPr algn="just">
              <a:lnSpc>
                <a:spcPct val="100000"/>
              </a:lnSpc>
              <a:buFont typeface="Wingdings" panose="05000000000000000000" pitchFamily="2" charset="2"/>
              <a:buChar char="Ø"/>
            </a:pPr>
            <a:r>
              <a:rPr lang="en-IN" altLang="en-US" sz="2400" b="1">
                <a:latin typeface="Times New Roman" panose="02020603050405020304" pitchFamily="18" charset="0"/>
                <a:cs typeface="Times New Roman" panose="02020603050405020304" pitchFamily="18" charset="0"/>
              </a:rPr>
              <a:t>User Interface Design</a:t>
            </a:r>
            <a:r>
              <a:rPr lang="en-IN" altLang="en-US" sz="2400">
                <a:latin typeface="Times New Roman" panose="02020603050405020304" pitchFamily="18" charset="0"/>
                <a:cs typeface="Times New Roman" panose="02020603050405020304" pitchFamily="18" charset="0"/>
              </a:rPr>
              <a:t>: Create an intuitive and interactive GUI for seamless navigation.</a:t>
            </a:r>
          </a:p>
        </p:txBody>
      </p:sp>
      <p:pic>
        <p:nvPicPr>
          <p:cNvPr id="14340" name="Picture 3">
            <a:extLst>
              <a:ext uri="{FF2B5EF4-FFF2-40B4-BE49-F238E27FC236}">
                <a16:creationId xmlns:a16="http://schemas.microsoft.com/office/drawing/2014/main" id="{1AAFAACA-99CA-423C-BA90-9935D330BA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4341" name="Picture 5">
            <a:extLst>
              <a:ext uri="{FF2B5EF4-FFF2-40B4-BE49-F238E27FC236}">
                <a16:creationId xmlns:a16="http://schemas.microsoft.com/office/drawing/2014/main" id="{DF58786A-92FA-E430-444B-EF9BAEDF38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a:extLst>
              <a:ext uri="{FF2B5EF4-FFF2-40B4-BE49-F238E27FC236}">
                <a16:creationId xmlns:a16="http://schemas.microsoft.com/office/drawing/2014/main" id="{ABAF5394-BF0F-D9EA-63F0-746D64A35BB2}"/>
              </a:ext>
            </a:extLst>
          </p:cNvPr>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a:t>ARCHITECTURE OF THE PROPOSED SYSTEM </a:t>
            </a:r>
          </a:p>
        </p:txBody>
      </p:sp>
      <p:sp>
        <p:nvSpPr>
          <p:cNvPr id="16387" name="Text Box 2">
            <a:extLst>
              <a:ext uri="{FF2B5EF4-FFF2-40B4-BE49-F238E27FC236}">
                <a16:creationId xmlns:a16="http://schemas.microsoft.com/office/drawing/2014/main" id="{34A09154-6B36-4121-DB60-D8A4B3444DAF}"/>
              </a:ext>
            </a:extLst>
          </p:cNvPr>
          <p:cNvSpPr txBox="1">
            <a:spLocks noChangeArrowheads="1"/>
          </p:cNvSpPr>
          <p:nvPr/>
        </p:nvSpPr>
        <p:spPr bwMode="auto">
          <a:xfrm>
            <a:off x="0" y="1220788"/>
            <a:ext cx="12187238" cy="563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algn="ctr" eaLnBrk="1" hangingPunct="1">
              <a:lnSpc>
                <a:spcPct val="150000"/>
              </a:lnSpc>
              <a:spcBef>
                <a:spcPct val="0"/>
              </a:spcBef>
              <a:buFontTx/>
              <a:buNone/>
            </a:pPr>
            <a:endParaRPr lang="en-US" altLang="en-US" sz="3000" b="1">
              <a:solidFill>
                <a:schemeClr val="tx1"/>
              </a:solidFill>
              <a:latin typeface="Arial" panose="020B0604020202020204" pitchFamily="34" charset="0"/>
            </a:endParaRPr>
          </a:p>
        </p:txBody>
      </p:sp>
      <p:pic>
        <p:nvPicPr>
          <p:cNvPr id="16388" name="Picture 3">
            <a:extLst>
              <a:ext uri="{FF2B5EF4-FFF2-40B4-BE49-F238E27FC236}">
                <a16:creationId xmlns:a16="http://schemas.microsoft.com/office/drawing/2014/main" id="{C105794D-BBF2-6A3A-45A1-6E4BCD5322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6389" name="Picture 5">
            <a:extLst>
              <a:ext uri="{FF2B5EF4-FFF2-40B4-BE49-F238E27FC236}">
                <a16:creationId xmlns:a16="http://schemas.microsoft.com/office/drawing/2014/main" id="{5B1249E6-25EA-AF8B-8646-81D4883E29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6390" name="Picture 3">
            <a:extLst>
              <a:ext uri="{FF2B5EF4-FFF2-40B4-BE49-F238E27FC236}">
                <a16:creationId xmlns:a16="http://schemas.microsoft.com/office/drawing/2014/main" id="{43FB82A8-5C18-ABE2-5C80-1488A6BC21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575" y="1220788"/>
            <a:ext cx="11876088" cy="488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a:extLst>
              <a:ext uri="{FF2B5EF4-FFF2-40B4-BE49-F238E27FC236}">
                <a16:creationId xmlns:a16="http://schemas.microsoft.com/office/drawing/2014/main" id="{15F6C70C-8A18-27F5-61E8-406864CB83FC}"/>
              </a:ext>
            </a:extLst>
          </p:cNvPr>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a:cs typeface="Arial" panose="020B0604020202020204" pitchFamily="34" charset="0"/>
              </a:rPr>
              <a:t>LIST OF MODULES</a:t>
            </a:r>
          </a:p>
        </p:txBody>
      </p:sp>
      <p:sp>
        <p:nvSpPr>
          <p:cNvPr id="18435" name="Text Box 2">
            <a:extLst>
              <a:ext uri="{FF2B5EF4-FFF2-40B4-BE49-F238E27FC236}">
                <a16:creationId xmlns:a16="http://schemas.microsoft.com/office/drawing/2014/main" id="{730F0C01-FE19-75A0-6375-CB8948734C5C}"/>
              </a:ext>
            </a:extLst>
          </p:cNvPr>
          <p:cNvSpPr txBox="1">
            <a:spLocks noChangeArrowheads="1"/>
          </p:cNvSpPr>
          <p:nvPr/>
        </p:nvSpPr>
        <p:spPr bwMode="auto">
          <a:xfrm>
            <a:off x="623888" y="1557338"/>
            <a:ext cx="11234737" cy="3911600"/>
          </a:xfrm>
          <a:prstGeom prst="rect">
            <a:avLst/>
          </a:prstGeom>
          <a:noFill/>
          <a:ln>
            <a:noFill/>
          </a:ln>
        </p:spPr>
        <p:txBody>
          <a:bodyPr/>
          <a:lstStyle>
            <a:lvl1pPr>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marL="285750" indent="-285750" algn="just">
              <a:lnSpc>
                <a:spcPct val="100000"/>
              </a:lnSpc>
              <a:spcBef>
                <a:spcPts val="0"/>
              </a:spcBef>
              <a:spcAft>
                <a:spcPts val="0"/>
              </a:spcAft>
              <a:buFont typeface="Arial" panose="020B0604020202020204" pitchFamily="34" charset="0"/>
              <a:buChar char="•"/>
              <a:defRPr/>
            </a:pPr>
            <a:r>
              <a:rPr lang="en-US" sz="2400" b="1" dirty="0">
                <a:latin typeface="Times New Roman" panose="02020603050405020304" pitchFamily="18" charset="0"/>
                <a:cs typeface="Times New Roman" panose="02020603050405020304" pitchFamily="18" charset="0"/>
                <a:sym typeface="Arial"/>
              </a:rPr>
              <a:t>Add Student Data  : </a:t>
            </a:r>
            <a:r>
              <a:rPr lang="en-US" sz="2400" dirty="0">
                <a:latin typeface="Times New Roman" panose="02020603050405020304" pitchFamily="18" charset="0"/>
                <a:cs typeface="Times New Roman" panose="02020603050405020304" pitchFamily="18" charset="0"/>
                <a:sym typeface="Arial"/>
              </a:rPr>
              <a:t>The entered data is stored in the Student Data </a:t>
            </a:r>
            <a:r>
              <a:rPr lang="en-US" sz="2400" dirty="0" err="1">
                <a:latin typeface="Times New Roman" panose="02020603050405020304" pitchFamily="18" charset="0"/>
                <a:cs typeface="Times New Roman" panose="02020603050405020304" pitchFamily="18" charset="0"/>
                <a:sym typeface="Arial"/>
              </a:rPr>
              <a:t>module,which</a:t>
            </a:r>
            <a:r>
              <a:rPr lang="en-US" sz="2400" dirty="0">
                <a:latin typeface="Times New Roman" panose="02020603050405020304" pitchFamily="18" charset="0"/>
                <a:cs typeface="Times New Roman" panose="02020603050405020304" pitchFamily="18" charset="0"/>
                <a:sym typeface="Arial"/>
              </a:rPr>
              <a:t> likely includes a database.</a:t>
            </a:r>
          </a:p>
          <a:p>
            <a:pPr algn="just">
              <a:lnSpc>
                <a:spcPct val="100000"/>
              </a:lnSpc>
              <a:spcBef>
                <a:spcPts val="0"/>
              </a:spcBef>
              <a:spcAft>
                <a:spcPts val="0"/>
              </a:spcAft>
              <a:buFont typeface="Times New Roman" panose="02020603050405020304" pitchFamily="18" charset="0"/>
              <a:buNone/>
              <a:defRPr/>
            </a:pPr>
            <a:endParaRPr lang="en-US" sz="2400" dirty="0">
              <a:latin typeface="Times New Roman" panose="02020603050405020304" pitchFamily="18" charset="0"/>
              <a:cs typeface="Times New Roman" panose="02020603050405020304" pitchFamily="18" charset="0"/>
              <a:sym typeface="Arial"/>
            </a:endParaRPr>
          </a:p>
          <a:p>
            <a:pPr marL="285750" indent="-285750" algn="just">
              <a:lnSpc>
                <a:spcPct val="100000"/>
              </a:lnSpc>
              <a:spcBef>
                <a:spcPts val="0"/>
              </a:spcBef>
              <a:spcAft>
                <a:spcPts val="0"/>
              </a:spcAft>
              <a:buFont typeface="Arial" panose="020B0604020202020204" pitchFamily="34" charset="0"/>
              <a:buChar char="•"/>
              <a:defRPr/>
            </a:pPr>
            <a:r>
              <a:rPr lang="en-US" sz="2400" b="1" dirty="0">
                <a:latin typeface="Times New Roman" panose="02020603050405020304" pitchFamily="18" charset="0"/>
                <a:cs typeface="Times New Roman" panose="02020603050405020304" pitchFamily="18" charset="0"/>
                <a:sym typeface="Arial"/>
              </a:rPr>
              <a:t>Modify Student Data : </a:t>
            </a:r>
            <a:r>
              <a:rPr lang="en-US" sz="2400" dirty="0">
                <a:latin typeface="Times New Roman" panose="02020603050405020304" pitchFamily="18" charset="0"/>
                <a:cs typeface="Times New Roman" panose="02020603050405020304" pitchFamily="18" charset="0"/>
                <a:sym typeface="Arial"/>
              </a:rPr>
              <a:t>The updated data is saved in the Student Data module.</a:t>
            </a:r>
          </a:p>
          <a:p>
            <a:pPr algn="just">
              <a:lnSpc>
                <a:spcPct val="100000"/>
              </a:lnSpc>
              <a:spcBef>
                <a:spcPts val="0"/>
              </a:spcBef>
              <a:spcAft>
                <a:spcPts val="0"/>
              </a:spcAft>
              <a:buFont typeface="Times New Roman" panose="02020603050405020304" pitchFamily="18" charset="0"/>
              <a:buNone/>
              <a:defRPr/>
            </a:pPr>
            <a:endParaRPr lang="en-US" sz="2400" dirty="0">
              <a:latin typeface="Times New Roman" panose="02020603050405020304" pitchFamily="18" charset="0"/>
              <a:cs typeface="Times New Roman" panose="02020603050405020304" pitchFamily="18" charset="0"/>
              <a:sym typeface="Arial"/>
            </a:endParaRPr>
          </a:p>
          <a:p>
            <a:pPr marL="285750" indent="-285750" algn="just">
              <a:lnSpc>
                <a:spcPct val="100000"/>
              </a:lnSpc>
              <a:spcBef>
                <a:spcPts val="0"/>
              </a:spcBef>
              <a:spcAft>
                <a:spcPts val="0"/>
              </a:spcAft>
              <a:buFont typeface="Arial" panose="020B0604020202020204" pitchFamily="34" charset="0"/>
              <a:buChar char="•"/>
              <a:defRPr/>
            </a:pPr>
            <a:r>
              <a:rPr lang="en-US" sz="2400" b="1" dirty="0">
                <a:latin typeface="Times New Roman" panose="02020603050405020304" pitchFamily="18" charset="0"/>
                <a:cs typeface="Times New Roman" panose="02020603050405020304" pitchFamily="18" charset="0"/>
              </a:rPr>
              <a:t>Searching Student Data:</a:t>
            </a:r>
            <a:r>
              <a:rPr lang="en-US" sz="2400" dirty="0">
                <a:latin typeface="Times New Roman" panose="02020603050405020304" pitchFamily="18" charset="0"/>
                <a:cs typeface="Times New Roman" panose="02020603050405020304" pitchFamily="18" charset="0"/>
              </a:rPr>
              <a:t> The search results are displayed to the user.</a:t>
            </a:r>
          </a:p>
          <a:p>
            <a:pPr algn="just">
              <a:lnSpc>
                <a:spcPct val="100000"/>
              </a:lnSpc>
              <a:spcBef>
                <a:spcPts val="0"/>
              </a:spcBef>
              <a:spcAft>
                <a:spcPts val="0"/>
              </a:spcAft>
              <a:buFont typeface="Times New Roman" panose="02020603050405020304" pitchFamily="18" charset="0"/>
              <a:buNone/>
              <a:defRPr/>
            </a:pPr>
            <a:endParaRPr lang="en-US" sz="2400" dirty="0">
              <a:latin typeface="Times New Roman" panose="02020603050405020304" pitchFamily="18" charset="0"/>
              <a:cs typeface="Times New Roman" panose="02020603050405020304" pitchFamily="18" charset="0"/>
            </a:endParaRPr>
          </a:p>
          <a:p>
            <a:pPr marL="285750" indent="-285750" algn="just">
              <a:lnSpc>
                <a:spcPct val="100000"/>
              </a:lnSpc>
              <a:spcBef>
                <a:spcPts val="0"/>
              </a:spcBef>
              <a:spcAft>
                <a:spcPts val="0"/>
              </a:spcAft>
              <a:buFont typeface="Arial" panose="020B0604020202020204" pitchFamily="34" charset="0"/>
              <a:buChar char="•"/>
              <a:defRPr/>
            </a:pPr>
            <a:r>
              <a:rPr lang="en-US" sz="2400" b="1" dirty="0">
                <a:latin typeface="Times New Roman" panose="02020603050405020304" pitchFamily="18" charset="0"/>
                <a:cs typeface="Times New Roman" panose="02020603050405020304" pitchFamily="18" charset="0"/>
              </a:rPr>
              <a:t>Displaying Overall Student Data: </a:t>
            </a:r>
            <a:r>
              <a:rPr lang="en-US" sz="2400" dirty="0">
                <a:latin typeface="Times New Roman" panose="02020603050405020304" pitchFamily="18" charset="0"/>
                <a:cs typeface="Times New Roman" panose="02020603050405020304" pitchFamily="18" charset="0"/>
              </a:rPr>
              <a:t>The retrieved data is presented to the user in a suitable format (</a:t>
            </a:r>
            <a:r>
              <a:rPr lang="en-US" sz="2400" dirty="0" err="1">
                <a:latin typeface="Times New Roman" panose="02020603050405020304" pitchFamily="18" charset="0"/>
                <a:cs typeface="Times New Roman" panose="02020603050405020304" pitchFamily="18" charset="0"/>
              </a:rPr>
              <a:t>e.g.,tables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lsts</a:t>
            </a:r>
            <a:r>
              <a:rPr lang="en-US" sz="2400" dirty="0">
                <a:latin typeface="Times New Roman" panose="02020603050405020304" pitchFamily="18" charset="0"/>
                <a:cs typeface="Times New Roman" panose="02020603050405020304" pitchFamily="18" charset="0"/>
              </a:rPr>
              <a:t>)</a:t>
            </a:r>
          </a:p>
        </p:txBody>
      </p:sp>
      <p:pic>
        <p:nvPicPr>
          <p:cNvPr id="18436" name="Picture 3">
            <a:extLst>
              <a:ext uri="{FF2B5EF4-FFF2-40B4-BE49-F238E27FC236}">
                <a16:creationId xmlns:a16="http://schemas.microsoft.com/office/drawing/2014/main" id="{05521DF6-2615-866F-722C-CE00E6D483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8437" name="Picture 5">
            <a:extLst>
              <a:ext uri="{FF2B5EF4-FFF2-40B4-BE49-F238E27FC236}">
                <a16:creationId xmlns:a16="http://schemas.microsoft.com/office/drawing/2014/main" id="{F314BD2A-2D65-740E-FAB3-758532E9B4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a:extLst>
              <a:ext uri="{FF2B5EF4-FFF2-40B4-BE49-F238E27FC236}">
                <a16:creationId xmlns:a16="http://schemas.microsoft.com/office/drawing/2014/main" id="{D897DB24-A5B4-2242-C241-C061EBC41DDD}"/>
              </a:ext>
            </a:extLst>
          </p:cNvPr>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a:t>MERITS</a:t>
            </a:r>
            <a:endParaRPr lang="en-US" altLang="en-US" sz="3200" b="1">
              <a:cs typeface="Arial" panose="020B0604020202020204" pitchFamily="34" charset="0"/>
            </a:endParaRPr>
          </a:p>
        </p:txBody>
      </p:sp>
      <p:sp>
        <p:nvSpPr>
          <p:cNvPr id="20483" name="Text Box 2">
            <a:extLst>
              <a:ext uri="{FF2B5EF4-FFF2-40B4-BE49-F238E27FC236}">
                <a16:creationId xmlns:a16="http://schemas.microsoft.com/office/drawing/2014/main" id="{C2879932-5909-836E-030A-ACC3AB3A58CC}"/>
              </a:ext>
            </a:extLst>
          </p:cNvPr>
          <p:cNvSpPr txBox="1">
            <a:spLocks noChangeArrowheads="1"/>
          </p:cNvSpPr>
          <p:nvPr/>
        </p:nvSpPr>
        <p:spPr bwMode="auto">
          <a:xfrm>
            <a:off x="701675" y="1363663"/>
            <a:ext cx="11090275" cy="530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r>
              <a:rPr lang="en-US" altLang="en-US" sz="2400" b="1">
                <a:latin typeface="Times New Roman" panose="02020603050405020304" pitchFamily="18" charset="0"/>
                <a:cs typeface="Times New Roman" panose="02020603050405020304" pitchFamily="18" charset="0"/>
              </a:rPr>
              <a:t>Efficient Data Management:</a:t>
            </a:r>
          </a:p>
          <a:p>
            <a:pPr>
              <a:buFont typeface="Times New Roman" panose="02020603050405020304" pitchFamily="18" charset="0"/>
              <a:buNone/>
            </a:pPr>
            <a:r>
              <a:rPr lang="en-US" altLang="en-US" sz="2400">
                <a:latin typeface="Times New Roman" panose="02020603050405020304" pitchFamily="18" charset="0"/>
                <a:cs typeface="Times New Roman" panose="02020603050405020304" pitchFamily="18" charset="0"/>
              </a:rPr>
              <a:t>	Provides a centralized platform to manage student and faculty data, ensuring better organization and accessibility.</a:t>
            </a:r>
          </a:p>
          <a:p>
            <a:r>
              <a:rPr lang="en-US" altLang="en-US" sz="2400" b="1">
                <a:latin typeface="Times New Roman" panose="02020603050405020304" pitchFamily="18" charset="0"/>
                <a:cs typeface="Times New Roman" panose="02020603050405020304" pitchFamily="18" charset="0"/>
              </a:rPr>
              <a:t>Time-Saving:</a:t>
            </a:r>
          </a:p>
          <a:p>
            <a:pPr>
              <a:buFont typeface="Times New Roman" panose="02020603050405020304" pitchFamily="18" charset="0"/>
              <a:buNone/>
            </a:pPr>
            <a:r>
              <a:rPr lang="en-US" altLang="en-US" sz="2400">
                <a:latin typeface="Times New Roman" panose="02020603050405020304" pitchFamily="18" charset="0"/>
                <a:cs typeface="Times New Roman" panose="02020603050405020304" pitchFamily="18" charset="0"/>
              </a:rPr>
              <a:t>	Automates repetitive administrative tasks, reducing manual effort and saving valuable time for staff and administrators.</a:t>
            </a:r>
          </a:p>
          <a:p>
            <a:r>
              <a:rPr lang="en-US" altLang="en-US" sz="2400" b="1">
                <a:latin typeface="Times New Roman" panose="02020603050405020304" pitchFamily="18" charset="0"/>
                <a:cs typeface="Times New Roman" panose="02020603050405020304" pitchFamily="18" charset="0"/>
              </a:rPr>
              <a:t>Error Reduction:</a:t>
            </a:r>
          </a:p>
          <a:p>
            <a:pPr>
              <a:buFont typeface="Times New Roman" panose="02020603050405020304" pitchFamily="18" charset="0"/>
              <a:buNone/>
            </a:pPr>
            <a:r>
              <a:rPr lang="en-US" altLang="en-US" sz="2400">
                <a:latin typeface="Times New Roman" panose="02020603050405020304" pitchFamily="18" charset="0"/>
                <a:cs typeface="Times New Roman" panose="02020603050405020304" pitchFamily="18" charset="0"/>
              </a:rPr>
              <a:t>	Minimizes human errors in data entry, updates, and record-keeping through automated processes.</a:t>
            </a:r>
            <a:endParaRPr lang="en-US" altLang="en-US" sz="2400" b="1">
              <a:latin typeface="Times New Roman" panose="02020603050405020304" pitchFamily="18" charset="0"/>
              <a:cs typeface="Times New Roman" panose="02020603050405020304" pitchFamily="18" charset="0"/>
            </a:endParaRPr>
          </a:p>
          <a:p>
            <a:r>
              <a:rPr lang="en-US" altLang="en-US" sz="2400" b="1">
                <a:latin typeface="Times New Roman" panose="02020603050405020304" pitchFamily="18" charset="0"/>
                <a:cs typeface="Times New Roman" panose="02020603050405020304" pitchFamily="18" charset="0"/>
              </a:rPr>
              <a:t>Secure System:</a:t>
            </a:r>
          </a:p>
          <a:p>
            <a:pPr>
              <a:buFont typeface="Times New Roman" panose="02020603050405020304" pitchFamily="18" charset="0"/>
              <a:buNone/>
            </a:pPr>
            <a:r>
              <a:rPr lang="en-US" altLang="en-US" sz="2400">
                <a:latin typeface="Times New Roman" panose="02020603050405020304" pitchFamily="18" charset="0"/>
                <a:cs typeface="Times New Roman" panose="02020603050405020304" pitchFamily="18" charset="0"/>
              </a:rPr>
              <a:t>	User authentication ensures that only authorized personnel can access sensitive information, enhancing data security.</a:t>
            </a:r>
          </a:p>
          <a:p>
            <a:pPr algn="just">
              <a:lnSpc>
                <a:spcPct val="100000"/>
              </a:lnSpc>
            </a:pPr>
            <a:endParaRPr lang="en-US" altLang="en-US" sz="2400">
              <a:latin typeface="Times New Roman" panose="02020603050405020304" pitchFamily="18" charset="0"/>
              <a:cs typeface="Times New Roman" panose="02020603050405020304" pitchFamily="18" charset="0"/>
            </a:endParaRPr>
          </a:p>
        </p:txBody>
      </p:sp>
      <p:pic>
        <p:nvPicPr>
          <p:cNvPr id="20484" name="Picture 3">
            <a:extLst>
              <a:ext uri="{FF2B5EF4-FFF2-40B4-BE49-F238E27FC236}">
                <a16:creationId xmlns:a16="http://schemas.microsoft.com/office/drawing/2014/main" id="{BC01A922-B88E-2946-F573-7197A87233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0485" name="Picture 5">
            <a:extLst>
              <a:ext uri="{FF2B5EF4-FFF2-40B4-BE49-F238E27FC236}">
                <a16:creationId xmlns:a16="http://schemas.microsoft.com/office/drawing/2014/main" id="{D51848AA-7D07-66CF-BD18-531C877A07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2656492</TotalTime>
  <Words>623</Words>
  <Application>Microsoft Office PowerPoint</Application>
  <PresentationFormat>Widescreen</PresentationFormat>
  <Paragraphs>65</Paragraphs>
  <Slides>13</Slides>
  <Notes>12</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Office Theme</vt:lpstr>
      <vt:lpstr>1_Office Theme</vt:lpstr>
      <vt:lpstr>PowerPoint Presentation</vt:lpstr>
      <vt:lpstr>PRESENTATION OVERVIEW</vt:lpstr>
      <vt:lpstr>OBJECTIVE</vt:lpstr>
      <vt:lpstr>PROJECT INTRODUCTION</vt:lpstr>
      <vt:lpstr>PROBLEM STATEMENT</vt:lpstr>
      <vt:lpstr>METHODOLOGIES</vt:lpstr>
      <vt:lpstr>ARCHITECTURE OF THE PROPOSED SYSTEM </vt:lpstr>
      <vt:lpstr>LIST OF MODULES</vt:lpstr>
      <vt:lpstr>MERITS</vt:lpstr>
      <vt:lpstr>RESULTS AND DISCUSSION</vt:lpstr>
      <vt:lpstr>RESULTS AND DISCUSSION</vt:lpstr>
      <vt:lpstr>PowerPoint Presentation</vt:lpstr>
      <vt:lpstr>QUERIES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Prithika Arumugam</dc:creator>
  <cp:lastModifiedBy>Bharathwaj T. G</cp:lastModifiedBy>
  <cp:revision>180</cp:revision>
  <cp:lastPrinted>1601-01-01T00:00:00Z</cp:lastPrinted>
  <dcterms:created xsi:type="dcterms:W3CDTF">2018-05-03T08:24:28Z</dcterms:created>
  <dcterms:modified xsi:type="dcterms:W3CDTF">2024-12-02T06:06:54Z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r8>0</vt:r8>
  </property>
  <property fmtid="{D5CDD505-2E9C-101B-9397-08002B2CF9AE}" pid="4" name="HyperlinksChanged">
    <vt:bool>false</vt:bool>
  </property>
  <property fmtid="{D5CDD505-2E9C-101B-9397-08002B2CF9AE}" pid="5" name="LinksUpToDate">
    <vt:bool>false</vt:bool>
  </property>
  <property fmtid="{D5CDD505-2E9C-101B-9397-08002B2CF9AE}" pid="6" name="MMClips">
    <vt:r8>0</vt:r8>
  </property>
  <property fmtid="{D5CDD505-2E9C-101B-9397-08002B2CF9AE}" pid="7" name="Notes">
    <vt:r8>0</vt:r8>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r8>18</vt:r8>
  </property>
</Properties>
</file>