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1" r:id="rId8"/>
    <p:sldId id="262" r:id="rId9"/>
    <p:sldId id="263" r:id="rId10"/>
    <p:sldId id="264" r:id="rId11"/>
    <p:sldId id="267"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954114-FE81-4D04-85A8-190F5A7E48BB}">
          <p14:sldIdLst>
            <p14:sldId id="256"/>
            <p14:sldId id="266"/>
            <p14:sldId id="257"/>
            <p14:sldId id="258"/>
            <p14:sldId id="259"/>
            <p14:sldId id="260"/>
            <p14:sldId id="261"/>
            <p14:sldId id="262"/>
            <p14:sldId id="263"/>
            <p14:sldId id="264"/>
          </p14:sldIdLst>
        </p14:section>
        <p14:section name="Untitled Section" id="{C1567E06-D7A2-48A3-995A-B89C4E034A01}">
          <p14:sldIdLst>
            <p14:sldId id="267"/>
            <p14:sldId id="270"/>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7/20/2023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rPr>
              <a:t>Customer Churn Analysis</a:t>
            </a:r>
            <a:endParaRPr lang="en-US" dirty="0">
              <a:solidFill>
                <a:schemeClr val="accent1">
                  <a:lumMod val="50000"/>
                </a:schemeClr>
              </a:solidFill>
            </a:endParaRPr>
          </a:p>
        </p:txBody>
      </p:sp>
      <p:sp>
        <p:nvSpPr>
          <p:cNvPr id="3" name="Subtitle 2"/>
          <p:cNvSpPr>
            <a:spLocks noGrp="1"/>
          </p:cNvSpPr>
          <p:nvPr>
            <p:ph type="subTitle" idx="1"/>
          </p:nvPr>
        </p:nvSpPr>
        <p:spPr/>
        <p:txBody>
          <a:bodyPr/>
          <a:lstStyle/>
          <a:p>
            <a:r>
              <a:rPr lang="en-US" dirty="0" smtClean="0">
                <a:solidFill>
                  <a:schemeClr val="tx2"/>
                </a:solidFill>
              </a:rPr>
              <a:t>By Bharathwaj</a:t>
            </a:r>
            <a:endParaRPr lang="en-US" dirty="0">
              <a:solidFill>
                <a:schemeClr val="tx2"/>
              </a:solidFill>
            </a:endParaRPr>
          </a:p>
        </p:txBody>
      </p:sp>
    </p:spTree>
    <p:extLst>
      <p:ext uri="{BB962C8B-B14F-4D97-AF65-F5344CB8AC3E}">
        <p14:creationId xmlns:p14="http://schemas.microsoft.com/office/powerpoint/2010/main" val="1882496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63" y="243840"/>
            <a:ext cx="8596668" cy="1062446"/>
          </a:xfrm>
        </p:spPr>
        <p:txBody>
          <a:bodyPr>
            <a:normAutofit fontScale="90000"/>
          </a:bodyPr>
          <a:lstStyle/>
          <a:p>
            <a:r>
              <a:rPr lang="en-US" dirty="0" smtClean="0">
                <a:solidFill>
                  <a:schemeClr val="accent1">
                    <a:lumMod val="50000"/>
                  </a:schemeClr>
                </a:solidFill>
              </a:rPr>
              <a:t>Income category wise Attrited and Existing customers:</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5944" y="1397726"/>
            <a:ext cx="6688182" cy="4304002"/>
          </a:xfrm>
        </p:spPr>
      </p:pic>
      <p:sp>
        <p:nvSpPr>
          <p:cNvPr id="6" name="Content Placeholder 5"/>
          <p:cNvSpPr>
            <a:spLocks noGrp="1"/>
          </p:cNvSpPr>
          <p:nvPr>
            <p:ph sz="quarter" idx="4"/>
          </p:nvPr>
        </p:nvSpPr>
        <p:spPr>
          <a:xfrm>
            <a:off x="6884126" y="3207508"/>
            <a:ext cx="4185617" cy="3304117"/>
          </a:xfrm>
        </p:spPr>
        <p:txBody>
          <a:bodyPr>
            <a:normAutofit/>
          </a:bodyPr>
          <a:lstStyle/>
          <a:p>
            <a:pPr algn="just"/>
            <a:r>
              <a:rPr lang="en-US" sz="2000" dirty="0" smtClean="0"/>
              <a:t>Customers with income less than $40k are more when compared with remaining category wise income.</a:t>
            </a:r>
            <a:endParaRPr lang="en-US" sz="2000" dirty="0"/>
          </a:p>
        </p:txBody>
      </p:sp>
    </p:spTree>
    <p:extLst>
      <p:ext uri="{BB962C8B-B14F-4D97-AF65-F5344CB8AC3E}">
        <p14:creationId xmlns:p14="http://schemas.microsoft.com/office/powerpoint/2010/main" val="27687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922" y="165462"/>
            <a:ext cx="8596668" cy="748938"/>
          </a:xfrm>
        </p:spPr>
        <p:txBody>
          <a:bodyPr>
            <a:normAutofit/>
          </a:bodyPr>
          <a:lstStyle/>
          <a:p>
            <a:r>
              <a:rPr lang="en-US" dirty="0" smtClean="0">
                <a:solidFill>
                  <a:schemeClr val="accent1">
                    <a:lumMod val="50000"/>
                  </a:schemeClr>
                </a:solidFill>
              </a:rPr>
              <a:t>Dashboard:</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96922" y="796834"/>
            <a:ext cx="10610564" cy="5394960"/>
          </a:xfrm>
        </p:spPr>
      </p:pic>
    </p:spTree>
    <p:extLst>
      <p:ext uri="{BB962C8B-B14F-4D97-AF65-F5344CB8AC3E}">
        <p14:creationId xmlns:p14="http://schemas.microsoft.com/office/powerpoint/2010/main" val="2999506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951" y="452845"/>
            <a:ext cx="8596668" cy="971006"/>
          </a:xfrm>
        </p:spPr>
        <p:txBody>
          <a:bodyPr/>
          <a:lstStyle/>
          <a:p>
            <a:r>
              <a:rPr lang="en-US" dirty="0" smtClean="0">
                <a:solidFill>
                  <a:schemeClr val="accent1">
                    <a:lumMod val="50000"/>
                  </a:schemeClr>
                </a:solidFill>
              </a:rPr>
              <a:t>Conclusion:</a:t>
            </a:r>
            <a:endParaRPr lang="en-US" dirty="0">
              <a:solidFill>
                <a:schemeClr val="accent1">
                  <a:lumMod val="50000"/>
                </a:schemeClr>
              </a:solidFill>
            </a:endParaRPr>
          </a:p>
        </p:txBody>
      </p:sp>
      <p:sp>
        <p:nvSpPr>
          <p:cNvPr id="4" name="Content Placeholder 3"/>
          <p:cNvSpPr>
            <a:spLocks noGrp="1"/>
          </p:cNvSpPr>
          <p:nvPr>
            <p:ph sz="half" idx="2"/>
          </p:nvPr>
        </p:nvSpPr>
        <p:spPr>
          <a:xfrm>
            <a:off x="502662" y="1423851"/>
            <a:ext cx="8798092" cy="3304117"/>
          </a:xfrm>
        </p:spPr>
        <p:txBody>
          <a:bodyPr/>
          <a:lstStyle/>
          <a:p>
            <a:r>
              <a:rPr lang="en-US" sz="2000" dirty="0" smtClean="0">
                <a:solidFill>
                  <a:schemeClr val="tx1">
                    <a:lumMod val="85000"/>
                    <a:lumOff val="15000"/>
                  </a:schemeClr>
                </a:solidFill>
              </a:rPr>
              <a:t>Female customers are more </a:t>
            </a:r>
            <a:r>
              <a:rPr lang="en-US" sz="2000" dirty="0" smtClean="0">
                <a:solidFill>
                  <a:schemeClr val="tx1">
                    <a:lumMod val="85000"/>
                    <a:lumOff val="15000"/>
                  </a:schemeClr>
                </a:solidFill>
              </a:rPr>
              <a:t>Attrited number of customers.</a:t>
            </a:r>
          </a:p>
          <a:p>
            <a:r>
              <a:rPr lang="en-US" sz="2000" dirty="0" smtClean="0">
                <a:solidFill>
                  <a:schemeClr val="tx1">
                    <a:lumMod val="85000"/>
                    <a:lumOff val="15000"/>
                  </a:schemeClr>
                </a:solidFill>
              </a:rPr>
              <a:t>England region has highest number of Attrited number of customers.</a:t>
            </a:r>
          </a:p>
          <a:p>
            <a:r>
              <a:rPr lang="en-US" sz="2000" dirty="0" smtClean="0">
                <a:solidFill>
                  <a:schemeClr val="tx1">
                    <a:lumMod val="85000"/>
                    <a:lumOff val="15000"/>
                  </a:schemeClr>
                </a:solidFill>
              </a:rPr>
              <a:t>In Blue card category customers are more Attrited when compared with remaining card category.</a:t>
            </a:r>
          </a:p>
          <a:p>
            <a:r>
              <a:rPr lang="en-US" sz="2000" dirty="0" smtClean="0">
                <a:solidFill>
                  <a:schemeClr val="tx1">
                    <a:lumMod val="85000"/>
                    <a:lumOff val="15000"/>
                  </a:schemeClr>
                </a:solidFill>
              </a:rPr>
              <a:t>In the income category whose income is less than $40k are more number of attrited customers.</a:t>
            </a:r>
          </a:p>
          <a:p>
            <a:r>
              <a:rPr lang="en-US" sz="2000" dirty="0" smtClean="0">
                <a:solidFill>
                  <a:schemeClr val="tx1">
                    <a:lumMod val="85000"/>
                    <a:lumOff val="15000"/>
                  </a:schemeClr>
                </a:solidFill>
              </a:rPr>
              <a:t>Banks needs to consider these points and for reducing the customers loss rate.</a:t>
            </a:r>
          </a:p>
          <a:p>
            <a:endParaRPr lang="en-US" sz="2000" dirty="0" smtClean="0"/>
          </a:p>
          <a:p>
            <a:endParaRPr lang="en-US" i="1" dirty="0"/>
          </a:p>
        </p:txBody>
      </p:sp>
    </p:spTree>
    <p:extLst>
      <p:ext uri="{BB962C8B-B14F-4D97-AF65-F5344CB8AC3E}">
        <p14:creationId xmlns:p14="http://schemas.microsoft.com/office/powerpoint/2010/main" val="40434630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1653" y="2651761"/>
            <a:ext cx="8596668" cy="1407885"/>
          </a:xfrm>
        </p:spPr>
        <p:txBody>
          <a:bodyPr>
            <a:normAutofit/>
          </a:bodyPr>
          <a:lstStyle/>
          <a:p>
            <a:pPr algn="ctr"/>
            <a:r>
              <a:rPr lang="en-US" sz="5400" dirty="0" smtClean="0">
                <a:solidFill>
                  <a:schemeClr val="accent1">
                    <a:lumMod val="50000"/>
                  </a:schemeClr>
                </a:solidFill>
              </a:rPr>
              <a:t>Thank you</a:t>
            </a:r>
            <a:endParaRPr lang="en-US" sz="5400" dirty="0">
              <a:solidFill>
                <a:schemeClr val="accent1">
                  <a:lumMod val="50000"/>
                </a:schemeClr>
              </a:solidFill>
            </a:endParaRPr>
          </a:p>
        </p:txBody>
      </p:sp>
    </p:spTree>
    <p:extLst>
      <p:ext uri="{BB962C8B-B14F-4D97-AF65-F5344CB8AC3E}">
        <p14:creationId xmlns:p14="http://schemas.microsoft.com/office/powerpoint/2010/main" val="405580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lumMod val="50000"/>
                  </a:schemeClr>
                </a:solidFill>
              </a:rPr>
              <a:t>Description:</a:t>
            </a:r>
            <a:endParaRPr lang="en-US" dirty="0">
              <a:solidFill>
                <a:schemeClr val="accent1">
                  <a:lumMod val="50000"/>
                </a:schemeClr>
              </a:solidFill>
            </a:endParaRPr>
          </a:p>
        </p:txBody>
      </p:sp>
      <p:sp>
        <p:nvSpPr>
          <p:cNvPr id="3" name="Content Placeholder 2"/>
          <p:cNvSpPr>
            <a:spLocks noGrp="1"/>
          </p:cNvSpPr>
          <p:nvPr>
            <p:ph idx="1"/>
          </p:nvPr>
        </p:nvSpPr>
        <p:spPr>
          <a:xfrm>
            <a:off x="677334" y="1429069"/>
            <a:ext cx="8596668" cy="3880773"/>
          </a:xfrm>
        </p:spPr>
        <p:txBody>
          <a:bodyPr/>
          <a:lstStyle/>
          <a:p>
            <a:pPr algn="just"/>
            <a:r>
              <a:rPr lang="en-US" sz="2400" dirty="0"/>
              <a:t>A certain bank in North America wants to perform customer churn analysis, as the credit card business of the bank is not performing very well. Churn analysis will help the bank evaluate the customers who have stopped purchasing the credit card of the bank and figure out measures to reduce the banks customer loss rate.</a:t>
            </a:r>
          </a:p>
          <a:p>
            <a:endParaRPr lang="en-US" dirty="0"/>
          </a:p>
        </p:txBody>
      </p:sp>
    </p:spTree>
    <p:extLst>
      <p:ext uri="{BB962C8B-B14F-4D97-AF65-F5344CB8AC3E}">
        <p14:creationId xmlns:p14="http://schemas.microsoft.com/office/powerpoint/2010/main" val="3522195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623"/>
          </a:xfrm>
        </p:spPr>
        <p:txBody>
          <a:bodyPr/>
          <a:lstStyle/>
          <a:p>
            <a:r>
              <a:rPr lang="en-US" dirty="0" smtClean="0">
                <a:solidFill>
                  <a:schemeClr val="accent1">
                    <a:lumMod val="50000"/>
                  </a:schemeClr>
                </a:solidFill>
              </a:rPr>
              <a:t>Data pre-processing in python:</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5131" y="1828800"/>
            <a:ext cx="6081160" cy="3618411"/>
          </a:xfrm>
        </p:spPr>
      </p:pic>
      <p:sp>
        <p:nvSpPr>
          <p:cNvPr id="5" name="Text Placeholder 4"/>
          <p:cNvSpPr>
            <a:spLocks noGrp="1"/>
          </p:cNvSpPr>
          <p:nvPr>
            <p:ph type="body" sz="quarter" idx="3"/>
          </p:nvPr>
        </p:nvSpPr>
        <p:spPr>
          <a:xfrm>
            <a:off x="6224851" y="3238666"/>
            <a:ext cx="4185618" cy="576262"/>
          </a:xfrm>
        </p:spPr>
        <p:txBody>
          <a:bodyPr/>
          <a:lstStyle/>
          <a:p>
            <a:pPr marL="342900" indent="-342900">
              <a:buFont typeface="Arial" panose="020B0604020202020204" pitchFamily="34" charset="0"/>
              <a:buChar char="•"/>
            </a:pPr>
            <a:r>
              <a:rPr lang="en-US" dirty="0" smtClean="0"/>
              <a:t>Here we can see there are outliers from the box plot graph.</a:t>
            </a:r>
            <a:endParaRPr lang="en-US" dirty="0"/>
          </a:p>
        </p:txBody>
      </p:sp>
    </p:spTree>
    <p:extLst>
      <p:ext uri="{BB962C8B-B14F-4D97-AF65-F5344CB8AC3E}">
        <p14:creationId xmlns:p14="http://schemas.microsoft.com/office/powerpoint/2010/main" val="2459722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749"/>
          </a:xfrm>
        </p:spPr>
        <p:txBody>
          <a:bodyPr/>
          <a:lstStyle/>
          <a:p>
            <a:r>
              <a:rPr lang="en-US" dirty="0" smtClean="0">
                <a:solidFill>
                  <a:schemeClr val="accent1">
                    <a:lumMod val="50000"/>
                  </a:schemeClr>
                </a:solidFill>
              </a:rPr>
              <a:t>Removing of outliers:</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00446" y="1641725"/>
            <a:ext cx="5708467" cy="3779360"/>
          </a:xfrm>
        </p:spPr>
      </p:pic>
      <p:sp>
        <p:nvSpPr>
          <p:cNvPr id="5" name="Text Placeholder 4"/>
          <p:cNvSpPr>
            <a:spLocks noGrp="1"/>
          </p:cNvSpPr>
          <p:nvPr>
            <p:ph type="body" sz="quarter" idx="3"/>
          </p:nvPr>
        </p:nvSpPr>
        <p:spPr>
          <a:xfrm>
            <a:off x="6191794" y="3741590"/>
            <a:ext cx="3526344" cy="576262"/>
          </a:xfrm>
        </p:spPr>
        <p:txBody>
          <a:bodyPr/>
          <a:lstStyle/>
          <a:p>
            <a:pPr marL="342900" indent="-342900" algn="just">
              <a:buFont typeface="Arial" panose="020B0604020202020204" pitchFamily="34" charset="0"/>
              <a:buChar char="•"/>
            </a:pPr>
            <a:r>
              <a:rPr lang="en-US" dirty="0" smtClean="0">
                <a:solidFill>
                  <a:schemeClr val="tx2"/>
                </a:solidFill>
              </a:rPr>
              <a:t>The outliers are removed using IQR method and we can see there are no outliers in box plot.</a:t>
            </a:r>
            <a:endParaRPr lang="en-US" dirty="0">
              <a:solidFill>
                <a:schemeClr val="tx2"/>
              </a:solidFill>
            </a:endParaRPr>
          </a:p>
        </p:txBody>
      </p:sp>
    </p:spTree>
    <p:extLst>
      <p:ext uri="{BB962C8B-B14F-4D97-AF65-F5344CB8AC3E}">
        <p14:creationId xmlns:p14="http://schemas.microsoft.com/office/powerpoint/2010/main" val="2194557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7497"/>
          </a:xfrm>
        </p:spPr>
        <p:txBody>
          <a:bodyPr/>
          <a:lstStyle/>
          <a:p>
            <a:r>
              <a:rPr lang="en-US" dirty="0" smtClean="0">
                <a:solidFill>
                  <a:schemeClr val="accent1">
                    <a:lumMod val="50000"/>
                  </a:schemeClr>
                </a:solidFill>
              </a:rPr>
              <a:t>Identifying nulls:</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22959" y="1757136"/>
            <a:ext cx="3827417" cy="4127472"/>
          </a:xfrm>
        </p:spPr>
      </p:pic>
      <p:sp>
        <p:nvSpPr>
          <p:cNvPr id="6" name="Content Placeholder 5"/>
          <p:cNvSpPr>
            <a:spLocks noGrp="1"/>
          </p:cNvSpPr>
          <p:nvPr>
            <p:ph sz="quarter" idx="4"/>
          </p:nvPr>
        </p:nvSpPr>
        <p:spPr>
          <a:xfrm>
            <a:off x="5088385" y="1757136"/>
            <a:ext cx="4185617" cy="3304117"/>
          </a:xfrm>
        </p:spPr>
        <p:txBody>
          <a:bodyPr>
            <a:normAutofit/>
          </a:bodyPr>
          <a:lstStyle/>
          <a:p>
            <a:pPr algn="just"/>
            <a:r>
              <a:rPr lang="en-US" sz="2000" dirty="0" smtClean="0"/>
              <a:t>Here we can see there nulls in two columns we can use data imputation techniques and replace the null values with mean, mode.</a:t>
            </a:r>
            <a:endParaRPr lang="en-US" sz="2000" dirty="0"/>
          </a:p>
        </p:txBody>
      </p:sp>
    </p:spTree>
    <p:extLst>
      <p:ext uri="{BB962C8B-B14F-4D97-AF65-F5344CB8AC3E}">
        <p14:creationId xmlns:p14="http://schemas.microsoft.com/office/powerpoint/2010/main" val="867481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lstStyle/>
          <a:p>
            <a:r>
              <a:rPr lang="en-US" dirty="0" smtClean="0">
                <a:solidFill>
                  <a:schemeClr val="accent1">
                    <a:lumMod val="50000"/>
                  </a:schemeClr>
                </a:solidFill>
              </a:rPr>
              <a:t>Attrited and existing customers:</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6387" y="1841863"/>
            <a:ext cx="4676503" cy="3958045"/>
          </a:xfrm>
        </p:spPr>
      </p:pic>
      <p:sp>
        <p:nvSpPr>
          <p:cNvPr id="8" name="Content Placeholder 5"/>
          <p:cNvSpPr>
            <a:spLocks noGrp="1"/>
          </p:cNvSpPr>
          <p:nvPr>
            <p:ph sz="quarter" idx="4"/>
          </p:nvPr>
        </p:nvSpPr>
        <p:spPr>
          <a:xfrm>
            <a:off x="5271264" y="2932794"/>
            <a:ext cx="4185617" cy="3304117"/>
          </a:xfrm>
        </p:spPr>
        <p:txBody>
          <a:bodyPr>
            <a:normAutofit/>
          </a:bodyPr>
          <a:lstStyle/>
          <a:p>
            <a:pPr algn="just"/>
            <a:r>
              <a:rPr lang="en-US" sz="2000" dirty="0" smtClean="0"/>
              <a:t>The existing customers count is more than the attrited customers here we can see in the pie chart.</a:t>
            </a:r>
            <a:endParaRPr lang="en-US" sz="2000" dirty="0"/>
          </a:p>
        </p:txBody>
      </p:sp>
    </p:spTree>
    <p:extLst>
      <p:ext uri="{BB962C8B-B14F-4D97-AF65-F5344CB8AC3E}">
        <p14:creationId xmlns:p14="http://schemas.microsoft.com/office/powerpoint/2010/main" val="851060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124" y="467914"/>
            <a:ext cx="9890517" cy="1320800"/>
          </a:xfrm>
        </p:spPr>
        <p:txBody>
          <a:bodyPr/>
          <a:lstStyle/>
          <a:p>
            <a:r>
              <a:rPr lang="en-US" dirty="0" smtClean="0">
                <a:solidFill>
                  <a:schemeClr val="accent1">
                    <a:lumMod val="50000"/>
                  </a:schemeClr>
                </a:solidFill>
              </a:rPr>
              <a:t>Gender wise Attrited and existing customers:</a:t>
            </a:r>
            <a:endParaRPr lang="en-US" dirty="0">
              <a:solidFill>
                <a:schemeClr val="accent1">
                  <a:lumMod val="50000"/>
                </a:schemeClr>
              </a:solidFill>
            </a:endParaRP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1075" y="1788714"/>
            <a:ext cx="5062822" cy="3934409"/>
          </a:xfrm>
        </p:spPr>
      </p:pic>
      <p:sp>
        <p:nvSpPr>
          <p:cNvPr id="6" name="Content Placeholder 5"/>
          <p:cNvSpPr>
            <a:spLocks noGrp="1"/>
          </p:cNvSpPr>
          <p:nvPr>
            <p:ph sz="quarter" idx="4"/>
          </p:nvPr>
        </p:nvSpPr>
        <p:spPr>
          <a:xfrm>
            <a:off x="5493896" y="3018260"/>
            <a:ext cx="4185617" cy="3304117"/>
          </a:xfrm>
        </p:spPr>
        <p:txBody>
          <a:bodyPr>
            <a:normAutofit/>
          </a:bodyPr>
          <a:lstStyle/>
          <a:p>
            <a:pPr algn="just"/>
            <a:r>
              <a:rPr lang="en-US" sz="2000" dirty="0" smtClean="0"/>
              <a:t>Female customers has more number of attrited and existing customers when compared with male customers.</a:t>
            </a:r>
            <a:endParaRPr lang="en-US" sz="2000" dirty="0"/>
          </a:p>
        </p:txBody>
      </p:sp>
    </p:spTree>
    <p:extLst>
      <p:ext uri="{BB962C8B-B14F-4D97-AF65-F5344CB8AC3E}">
        <p14:creationId xmlns:p14="http://schemas.microsoft.com/office/powerpoint/2010/main" val="708324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391886"/>
            <a:ext cx="8947431" cy="1162594"/>
          </a:xfrm>
        </p:spPr>
        <p:txBody>
          <a:bodyPr>
            <a:normAutofit fontScale="90000"/>
          </a:bodyPr>
          <a:lstStyle/>
          <a:p>
            <a:r>
              <a:rPr lang="en-US" dirty="0" smtClean="0">
                <a:solidFill>
                  <a:schemeClr val="accent1">
                    <a:lumMod val="50000"/>
                  </a:schemeClr>
                </a:solidFill>
              </a:rPr>
              <a:t>Region wise percentage of Attrited and Existing customers:</a:t>
            </a:r>
            <a:endParaRPr lang="en-US" dirty="0">
              <a:solidFill>
                <a:schemeClr val="accent1">
                  <a:lumMod val="50000"/>
                </a:schemeClr>
              </a:solidFill>
            </a:endParaRPr>
          </a:p>
        </p:txBody>
      </p:sp>
      <p:sp>
        <p:nvSpPr>
          <p:cNvPr id="6" name="Content Placeholder 5"/>
          <p:cNvSpPr>
            <a:spLocks noGrp="1"/>
          </p:cNvSpPr>
          <p:nvPr>
            <p:ph sz="quarter" idx="4"/>
          </p:nvPr>
        </p:nvSpPr>
        <p:spPr>
          <a:xfrm>
            <a:off x="6479177" y="3421409"/>
            <a:ext cx="4185617" cy="3304117"/>
          </a:xfrm>
        </p:spPr>
        <p:txBody>
          <a:bodyPr>
            <a:normAutofit/>
          </a:bodyPr>
          <a:lstStyle/>
          <a:p>
            <a:pPr algn="just"/>
            <a:r>
              <a:rPr lang="en-US" sz="2000" dirty="0" smtClean="0"/>
              <a:t>England country has more number of attrited and existing customer when compared with other countries.</a:t>
            </a:r>
            <a:endParaRPr lang="en-US" sz="200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26571" y="1554480"/>
            <a:ext cx="6152606" cy="4624251"/>
          </a:xfrm>
        </p:spPr>
      </p:pic>
    </p:spTree>
    <p:extLst>
      <p:ext uri="{BB962C8B-B14F-4D97-AF65-F5344CB8AC3E}">
        <p14:creationId xmlns:p14="http://schemas.microsoft.com/office/powerpoint/2010/main" val="85877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526" y="279183"/>
            <a:ext cx="9093683" cy="1062446"/>
          </a:xfrm>
        </p:spPr>
        <p:txBody>
          <a:bodyPr>
            <a:normAutofit fontScale="90000"/>
          </a:bodyPr>
          <a:lstStyle/>
          <a:p>
            <a:r>
              <a:rPr lang="en-US" dirty="0" smtClean="0">
                <a:solidFill>
                  <a:schemeClr val="accent1">
                    <a:lumMod val="50000"/>
                  </a:schemeClr>
                </a:solidFill>
              </a:rPr>
              <a:t>Card category wise Attrited and existing customers:</a:t>
            </a:r>
            <a:endParaRPr lang="en-US" dirty="0">
              <a:solidFill>
                <a:schemeClr val="accent1">
                  <a:lumMod val="50000"/>
                </a:schemeClr>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690" y="1524509"/>
            <a:ext cx="6296297" cy="4336868"/>
          </a:xfrm>
        </p:spPr>
      </p:pic>
      <p:sp>
        <p:nvSpPr>
          <p:cNvPr id="6" name="Content Placeholder 5"/>
          <p:cNvSpPr>
            <a:spLocks noGrp="1"/>
          </p:cNvSpPr>
          <p:nvPr>
            <p:ph sz="quarter" idx="4"/>
          </p:nvPr>
        </p:nvSpPr>
        <p:spPr>
          <a:xfrm>
            <a:off x="6439987" y="3357185"/>
            <a:ext cx="4185617" cy="3304117"/>
          </a:xfrm>
        </p:spPr>
        <p:txBody>
          <a:bodyPr>
            <a:normAutofit/>
          </a:bodyPr>
          <a:lstStyle/>
          <a:p>
            <a:pPr algn="just"/>
            <a:r>
              <a:rPr lang="en-US" sz="2000" dirty="0" smtClean="0"/>
              <a:t>Blue category card has more number of attrited and existing customers.</a:t>
            </a:r>
            <a:endParaRPr lang="en-US" sz="2000" dirty="0"/>
          </a:p>
        </p:txBody>
      </p:sp>
    </p:spTree>
    <p:extLst>
      <p:ext uri="{BB962C8B-B14F-4D97-AF65-F5344CB8AC3E}">
        <p14:creationId xmlns:p14="http://schemas.microsoft.com/office/powerpoint/2010/main" val="3488515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1178</TotalTime>
  <Words>324</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Customer Churn Analysis</vt:lpstr>
      <vt:lpstr>Description:</vt:lpstr>
      <vt:lpstr>Data pre-processing in python:</vt:lpstr>
      <vt:lpstr>Removing of outliers:</vt:lpstr>
      <vt:lpstr>Identifying nulls:</vt:lpstr>
      <vt:lpstr>Attrited and existing customers:</vt:lpstr>
      <vt:lpstr>Gender wise Attrited and existing customers:</vt:lpstr>
      <vt:lpstr>Region wise percentage of Attrited and Existing customers:</vt:lpstr>
      <vt:lpstr>Card category wise Attrited and existing customers:</vt:lpstr>
      <vt:lpstr>Income category wise Attrited and Existing customers:</vt:lpstr>
      <vt:lpstr>Dashboard: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56</cp:revision>
  <dcterms:created xsi:type="dcterms:W3CDTF">2023-07-19T02:04:09Z</dcterms:created>
  <dcterms:modified xsi:type="dcterms:W3CDTF">2023-07-20T16:47:03Z</dcterms:modified>
</cp:coreProperties>
</file>