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4" r:id="rId7"/>
    <p:sldId id="260" r:id="rId8"/>
    <p:sldId id="261"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85779"/>
            <a:ext cx="8825658" cy="2677648"/>
          </a:xfrm>
        </p:spPr>
        <p:txBody>
          <a:bodyPr/>
          <a:lstStyle/>
          <a:p>
            <a:r>
              <a:rPr lang="en-US" dirty="0" smtClean="0"/>
              <a:t>MOVIE RENTAL DATA ANALYSIS</a:t>
            </a:r>
            <a:endParaRPr lang="en-US" dirty="0"/>
          </a:p>
        </p:txBody>
      </p:sp>
      <p:sp>
        <p:nvSpPr>
          <p:cNvPr id="3" name="Subtitle 2"/>
          <p:cNvSpPr>
            <a:spLocks noGrp="1"/>
          </p:cNvSpPr>
          <p:nvPr>
            <p:ph type="subTitle" idx="1"/>
          </p:nvPr>
        </p:nvSpPr>
        <p:spPr>
          <a:xfrm>
            <a:off x="1154955" y="4715691"/>
            <a:ext cx="8825658" cy="923109"/>
          </a:xfrm>
        </p:spPr>
        <p:txBody>
          <a:bodyPr>
            <a:normAutofit/>
          </a:bodyPr>
          <a:lstStyle/>
          <a:p>
            <a:r>
              <a:rPr lang="en-US" dirty="0" smtClean="0">
                <a:solidFill>
                  <a:schemeClr val="bg1"/>
                </a:solidFill>
              </a:rPr>
              <a:t>BY </a:t>
            </a:r>
          </a:p>
          <a:p>
            <a:r>
              <a:rPr lang="en-US" dirty="0" smtClean="0">
                <a:solidFill>
                  <a:schemeClr val="bg1"/>
                </a:solidFill>
              </a:rPr>
              <a:t>BHARATHWAJ</a:t>
            </a:r>
            <a:endParaRPr lang="en-US" dirty="0">
              <a:solidFill>
                <a:schemeClr val="bg1"/>
              </a:solidFill>
            </a:endParaRPr>
          </a:p>
        </p:txBody>
      </p:sp>
    </p:spTree>
    <p:extLst>
      <p:ext uri="{BB962C8B-B14F-4D97-AF65-F5344CB8AC3E}">
        <p14:creationId xmlns:p14="http://schemas.microsoft.com/office/powerpoint/2010/main" val="37181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pPr algn="just"/>
            <a:r>
              <a:rPr lang="en-US" sz="2800" b="1" dirty="0" smtClean="0">
                <a:solidFill>
                  <a:schemeClr val="tx1"/>
                </a:solidFill>
              </a:rPr>
              <a:t>Action, Animation, Children category movies are often rented and they are having more demand, </a:t>
            </a:r>
            <a:r>
              <a:rPr lang="en-US" sz="2800" b="1" dirty="0" smtClean="0">
                <a:solidFill>
                  <a:schemeClr val="tx1"/>
                </a:solidFill>
              </a:rPr>
              <a:t>so the </a:t>
            </a:r>
            <a:r>
              <a:rPr lang="en-US" sz="2800" b="1" dirty="0" smtClean="0">
                <a:solidFill>
                  <a:schemeClr val="tx1"/>
                </a:solidFill>
              </a:rPr>
              <a:t>management need to stock up these category of movies.</a:t>
            </a:r>
            <a:endParaRPr lang="en-US" sz="2800" b="1" dirty="0">
              <a:solidFill>
                <a:schemeClr val="tx1"/>
              </a:solidFill>
            </a:endParaRPr>
          </a:p>
        </p:txBody>
      </p:sp>
    </p:spTree>
    <p:extLst>
      <p:ext uri="{BB962C8B-B14F-4D97-AF65-F5344CB8AC3E}">
        <p14:creationId xmlns:p14="http://schemas.microsoft.com/office/powerpoint/2010/main" val="2516208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96" y="1639147"/>
            <a:ext cx="8825660" cy="1822514"/>
          </a:xfrm>
        </p:spPr>
        <p:txBody>
          <a:bodyPr/>
          <a:lstStyle/>
          <a:p>
            <a:pPr algn="ctr"/>
            <a:r>
              <a:rPr lang="en-US" sz="6000" dirty="0" smtClean="0"/>
              <a:t>Thank you</a:t>
            </a:r>
            <a:endParaRPr lang="en-US" sz="6000" dirty="0"/>
          </a:p>
        </p:txBody>
      </p:sp>
    </p:spTree>
    <p:extLst>
      <p:ext uri="{BB962C8B-B14F-4D97-AF65-F5344CB8AC3E}">
        <p14:creationId xmlns:p14="http://schemas.microsoft.com/office/powerpoint/2010/main" val="2522073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algn="just"/>
            <a:r>
              <a:rPr lang="en-US" sz="2400" b="1" dirty="0">
                <a:solidFill>
                  <a:schemeClr val="tx1"/>
                </a:solidFill>
              </a:rPr>
              <a:t>Movie On Rent is a chain of movie rental stores operating in a certain country. It has a collection of movies in DVD and Blue disc formats. The management of the company wants to analyze what kind of movies are most often rented, which Genre they belong to, and which actors appeared in them. It will help the management stock up the inventory as per audience’s preferences for improved business. </a:t>
            </a:r>
          </a:p>
          <a:p>
            <a:pPr algn="just"/>
            <a:endParaRPr lang="en-US" b="1" dirty="0">
              <a:solidFill>
                <a:schemeClr val="tx1"/>
              </a:solidFill>
            </a:endParaRPr>
          </a:p>
        </p:txBody>
      </p:sp>
    </p:spTree>
    <p:extLst>
      <p:ext uri="{BB962C8B-B14F-4D97-AF65-F5344CB8AC3E}">
        <p14:creationId xmlns:p14="http://schemas.microsoft.com/office/powerpoint/2010/main" val="3553089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829" y="751599"/>
            <a:ext cx="8761413" cy="706964"/>
          </a:xfrm>
        </p:spPr>
        <p:txBody>
          <a:bodyPr/>
          <a:lstStyle/>
          <a:p>
            <a:r>
              <a:rPr lang="en-US" b="1" dirty="0" smtClean="0"/>
              <a:t/>
            </a:r>
            <a:br>
              <a:rPr lang="en-US" b="1" dirty="0" smtClean="0"/>
            </a:br>
            <a:r>
              <a:rPr lang="en-US" b="1" dirty="0" smtClean="0"/>
              <a:t>Sakila </a:t>
            </a:r>
            <a:r>
              <a:rPr lang="en-US" b="1" dirty="0"/>
              <a:t>Database Schema Diagram:</a:t>
            </a:r>
            <a:r>
              <a:rPr lang="en-US" dirty="0"/>
              <a:t/>
            </a:r>
            <a:br>
              <a:rPr lang="en-US" dirty="0"/>
            </a:br>
            <a:r>
              <a:rPr lang="en-US" dirty="0" smtClean="0"/>
              <a:t>:</a:t>
            </a:r>
            <a:endParaRPr lang="en-US" dirty="0"/>
          </a:p>
        </p:txBody>
      </p:sp>
      <p:pic>
        <p:nvPicPr>
          <p:cNvPr id="1026" name="Picture 2" descr="sakila_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 y="1776549"/>
            <a:ext cx="10411097" cy="497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783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614" y="843039"/>
            <a:ext cx="9504337" cy="706964"/>
          </a:xfrm>
        </p:spPr>
        <p:txBody>
          <a:bodyPr/>
          <a:lstStyle/>
          <a:p>
            <a:r>
              <a:rPr lang="en-US" sz="3200" dirty="0" smtClean="0"/>
              <a:t>Combine two columns to get the full name of actors: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531" y="2346041"/>
            <a:ext cx="2586446" cy="3819628"/>
          </a:xfrm>
        </p:spPr>
      </p:pic>
      <p:sp>
        <p:nvSpPr>
          <p:cNvPr id="6" name="Content Placeholder 5"/>
          <p:cNvSpPr txBox="1">
            <a:spLocks/>
          </p:cNvSpPr>
          <p:nvPr/>
        </p:nvSpPr>
        <p:spPr>
          <a:xfrm>
            <a:off x="6208712" y="2603500"/>
            <a:ext cx="4825159"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To get the full name of all the actors I have used concat function to combine two columns so that we can get full name of all the actors from actor table.</a:t>
            </a:r>
          </a:p>
        </p:txBody>
      </p:sp>
    </p:spTree>
    <p:extLst>
      <p:ext uri="{BB962C8B-B14F-4D97-AF65-F5344CB8AC3E}">
        <p14:creationId xmlns:p14="http://schemas.microsoft.com/office/powerpoint/2010/main" val="3754602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methods:</a:t>
            </a:r>
            <a:endParaRPr lang="en-US" dirty="0"/>
          </a:p>
        </p:txBody>
      </p:sp>
      <p:sp>
        <p:nvSpPr>
          <p:cNvPr id="3" name="Content Placeholder 2"/>
          <p:cNvSpPr>
            <a:spLocks noGrp="1"/>
          </p:cNvSpPr>
          <p:nvPr>
            <p:ph idx="1"/>
          </p:nvPr>
        </p:nvSpPr>
        <p:spPr>
          <a:xfrm>
            <a:off x="1154954" y="2603499"/>
            <a:ext cx="9987663" cy="4058558"/>
          </a:xfrm>
        </p:spPr>
        <p:txBody>
          <a:bodyPr>
            <a:normAutofit/>
          </a:bodyPr>
          <a:lstStyle/>
          <a:p>
            <a:pPr marL="0" indent="0">
              <a:buNone/>
            </a:pPr>
            <a:endParaRPr lang="en-US" b="1"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To get the unique names </a:t>
            </a:r>
            <a:r>
              <a:rPr lang="en-US" dirty="0" err="1" smtClean="0"/>
              <a:t>i</a:t>
            </a:r>
            <a:r>
              <a:rPr lang="en-US" dirty="0" smtClean="0"/>
              <a:t> have used distinct character to get the unique values of first_name and used count function to get the count of values from the actor table.</a:t>
            </a:r>
            <a:endParaRPr lang="en-US" dirty="0"/>
          </a:p>
        </p:txBody>
      </p:sp>
      <p:pic>
        <p:nvPicPr>
          <p:cNvPr id="4" name="Picture 3"/>
          <p:cNvPicPr>
            <a:picLocks noChangeAspect="1"/>
          </p:cNvPicPr>
          <p:nvPr/>
        </p:nvPicPr>
        <p:blipFill>
          <a:blip r:embed="rId2"/>
          <a:stretch>
            <a:fillRect/>
          </a:stretch>
        </p:blipFill>
        <p:spPr>
          <a:xfrm>
            <a:off x="4917530" y="2866030"/>
            <a:ext cx="1517605" cy="27248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805" y="2866030"/>
            <a:ext cx="2117925" cy="8876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878" y="2752024"/>
            <a:ext cx="2599036" cy="2838879"/>
          </a:xfrm>
          <a:prstGeom prst="rect">
            <a:avLst/>
          </a:prstGeom>
        </p:spPr>
      </p:pic>
    </p:spTree>
    <p:extLst>
      <p:ext uri="{BB962C8B-B14F-4D97-AF65-F5344CB8AC3E}">
        <p14:creationId xmlns:p14="http://schemas.microsoft.com/office/powerpoint/2010/main" val="3657900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8" y="770709"/>
            <a:ext cx="9744892" cy="909923"/>
          </a:xfrm>
        </p:spPr>
        <p:txBody>
          <a:bodyPr/>
          <a:lstStyle/>
          <a:p>
            <a:r>
              <a:rPr lang="en-US" sz="3200" dirty="0" smtClean="0"/>
              <a:t>Fetching all actor names from the particular movie:</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782" y="2599509"/>
            <a:ext cx="3252652" cy="3213462"/>
          </a:xfrm>
        </p:spPr>
      </p:pic>
      <p:sp>
        <p:nvSpPr>
          <p:cNvPr id="7" name="Content Placeholder 5"/>
          <p:cNvSpPr txBox="1">
            <a:spLocks/>
          </p:cNvSpPr>
          <p:nvPr/>
        </p:nvSpPr>
        <p:spPr>
          <a:xfrm>
            <a:off x="6208712" y="2603500"/>
            <a:ext cx="4825159"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To get the full names of all actors used concat function to combine the two columns firstname and lastname.</a:t>
            </a:r>
          </a:p>
          <a:p>
            <a:r>
              <a:rPr lang="en-US" dirty="0" smtClean="0"/>
              <a:t>Used joins to get data from </a:t>
            </a:r>
            <a:r>
              <a:rPr lang="en-US" dirty="0"/>
              <a:t>multiple tables </a:t>
            </a:r>
            <a:r>
              <a:rPr lang="en-US" dirty="0" smtClean="0"/>
              <a:t>and used  where condition to filter title with film name of </a:t>
            </a:r>
            <a:r>
              <a:rPr lang="en-US" b="1" dirty="0" smtClean="0"/>
              <a:t>Agent Truman</a:t>
            </a:r>
            <a:r>
              <a:rPr lang="en-US" dirty="0" smtClean="0"/>
              <a:t>.</a:t>
            </a:r>
          </a:p>
          <a:p>
            <a:endParaRPr lang="en-US" dirty="0" smtClean="0"/>
          </a:p>
        </p:txBody>
      </p:sp>
    </p:spTree>
    <p:extLst>
      <p:ext uri="{BB962C8B-B14F-4D97-AF65-F5344CB8AC3E}">
        <p14:creationId xmlns:p14="http://schemas.microsoft.com/office/powerpoint/2010/main" val="2125588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of data from multiple tables: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3771" y="2603500"/>
            <a:ext cx="4898572" cy="2974340"/>
          </a:xfrm>
        </p:spPr>
      </p:pic>
      <p:sp>
        <p:nvSpPr>
          <p:cNvPr id="6" name="Content Placeholder 5"/>
          <p:cNvSpPr>
            <a:spLocks noGrp="1"/>
          </p:cNvSpPr>
          <p:nvPr>
            <p:ph sz="half" idx="2"/>
          </p:nvPr>
        </p:nvSpPr>
        <p:spPr/>
        <p:txBody>
          <a:bodyPr/>
          <a:lstStyle/>
          <a:p>
            <a:r>
              <a:rPr lang="en-US" dirty="0" smtClean="0"/>
              <a:t>First I have found the average of replacement cost and rental rates using avg aggregate function.</a:t>
            </a:r>
          </a:p>
          <a:p>
            <a:r>
              <a:rPr lang="en-US" dirty="0" smtClean="0"/>
              <a:t>Used joins to join multiple tables and used group by for grouping of category names.</a:t>
            </a:r>
          </a:p>
          <a:p>
            <a:r>
              <a:rPr lang="en-US" dirty="0" smtClean="0"/>
              <a:t>Used having clause to filter the data having values greater than 15.</a:t>
            </a:r>
            <a:endParaRPr lang="en-US" dirty="0"/>
          </a:p>
        </p:txBody>
      </p:sp>
    </p:spTree>
    <p:extLst>
      <p:ext uri="{BB962C8B-B14F-4D97-AF65-F5344CB8AC3E}">
        <p14:creationId xmlns:p14="http://schemas.microsoft.com/office/powerpoint/2010/main" val="2360830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759" y="843039"/>
            <a:ext cx="8761413" cy="706964"/>
          </a:xfrm>
        </p:spPr>
        <p:txBody>
          <a:bodyPr/>
          <a:lstStyle/>
          <a:p>
            <a:r>
              <a:rPr lang="en-US" dirty="0"/>
              <a:t>Retrieving of data from multiple </a:t>
            </a:r>
            <a:r>
              <a:rPr lang="en-US" dirty="0" smtClean="0"/>
              <a:t>tables with movie count greater than 70:</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95663" y="3122023"/>
            <a:ext cx="3559057" cy="1660893"/>
          </a:xfrm>
        </p:spPr>
      </p:pic>
      <p:sp>
        <p:nvSpPr>
          <p:cNvPr id="7" name="Content Placeholder 6"/>
          <p:cNvSpPr>
            <a:spLocks noGrp="1"/>
          </p:cNvSpPr>
          <p:nvPr>
            <p:ph sz="half" idx="2"/>
          </p:nvPr>
        </p:nvSpPr>
        <p:spPr/>
        <p:txBody>
          <a:bodyPr/>
          <a:lstStyle/>
          <a:p>
            <a:r>
              <a:rPr lang="en-US" dirty="0" smtClean="0"/>
              <a:t>First joined multiple tables to retrieve the data from selected columns.</a:t>
            </a:r>
          </a:p>
          <a:p>
            <a:r>
              <a:rPr lang="en-US" dirty="0" smtClean="0"/>
              <a:t>Used groupby to group the data using category names</a:t>
            </a:r>
          </a:p>
          <a:p>
            <a:r>
              <a:rPr lang="en-US" dirty="0" smtClean="0"/>
              <a:t>Used having clause to get the values greater than 70.</a:t>
            </a:r>
            <a:endParaRPr lang="en-US" dirty="0"/>
          </a:p>
        </p:txBody>
      </p:sp>
    </p:spTree>
    <p:extLst>
      <p:ext uri="{BB962C8B-B14F-4D97-AF65-F5344CB8AC3E}">
        <p14:creationId xmlns:p14="http://schemas.microsoft.com/office/powerpoint/2010/main" val="3449578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954" y="816914"/>
            <a:ext cx="9589205" cy="706964"/>
          </a:xfrm>
        </p:spPr>
        <p:txBody>
          <a:bodyPr/>
          <a:lstStyle/>
          <a:p>
            <a:r>
              <a:rPr lang="en-US" dirty="0" smtClean="0"/>
              <a:t>Movies that are suitable for children of below 13 years of 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589" y="2429691"/>
            <a:ext cx="3370217" cy="4036423"/>
          </a:xfrm>
        </p:spPr>
      </p:pic>
      <p:sp>
        <p:nvSpPr>
          <p:cNvPr id="6" name="Content Placeholder 6"/>
          <p:cNvSpPr txBox="1">
            <a:spLocks/>
          </p:cNvSpPr>
          <p:nvPr/>
        </p:nvSpPr>
        <p:spPr>
          <a:xfrm>
            <a:off x="6208712" y="2603500"/>
            <a:ext cx="4825159"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Management wants to now which movies is suitable for children so I have taken movies with rating ‘G’.</a:t>
            </a:r>
          </a:p>
          <a:p>
            <a:r>
              <a:rPr lang="en-US" dirty="0" smtClean="0"/>
              <a:t>I have taken filmid, title from film used where clause and given condition as movies with rating ‘G’.</a:t>
            </a:r>
          </a:p>
        </p:txBody>
      </p:sp>
    </p:spTree>
    <p:extLst>
      <p:ext uri="{BB962C8B-B14F-4D97-AF65-F5344CB8AC3E}">
        <p14:creationId xmlns:p14="http://schemas.microsoft.com/office/powerpoint/2010/main" val="171979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1094</TotalTime>
  <Words>401</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MOVIE RENTAL DATA ANALYSIS</vt:lpstr>
      <vt:lpstr>Description:</vt:lpstr>
      <vt:lpstr> Sakila Database Schema Diagram: :</vt:lpstr>
      <vt:lpstr>Combine two columns to get the full name of actors:</vt:lpstr>
      <vt:lpstr>Description of the methods:</vt:lpstr>
      <vt:lpstr>Fetching all actor names from the particular movie:</vt:lpstr>
      <vt:lpstr>Retrieving of data from multiple tables:</vt:lpstr>
      <vt:lpstr>Retrieving of data from multiple tables with movie count greater than 70:</vt:lpstr>
      <vt:lpstr>Movies that are suitable for children of below 13 years of age: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59</cp:revision>
  <dcterms:created xsi:type="dcterms:W3CDTF">2023-07-18T15:01:14Z</dcterms:created>
  <dcterms:modified xsi:type="dcterms:W3CDTF">2023-07-20T16:47:22Z</dcterms:modified>
</cp:coreProperties>
</file>