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7" r:id="rId5"/>
    <p:sldId id="260" r:id="rId6"/>
    <p:sldId id="261" r:id="rId7"/>
    <p:sldId id="262" r:id="rId8"/>
    <p:sldId id="263" r:id="rId9"/>
    <p:sldId id="265" r:id="rId10"/>
    <p:sldId id="264" r:id="rId11"/>
    <p:sldId id="268" r:id="rId12"/>
    <p:sldId id="272"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World Population by Country </a:t>
            </a:r>
            <a:br>
              <a:rPr lang="en-US" b="1" dirty="0"/>
            </a:br>
            <a:endParaRPr lang="en-US" dirty="0"/>
          </a:p>
        </p:txBody>
      </p:sp>
      <p:sp>
        <p:nvSpPr>
          <p:cNvPr id="3" name="Subtitle 2"/>
          <p:cNvSpPr>
            <a:spLocks noGrp="1"/>
          </p:cNvSpPr>
          <p:nvPr>
            <p:ph type="subTitle" idx="1"/>
          </p:nvPr>
        </p:nvSpPr>
        <p:spPr/>
        <p:txBody>
          <a:bodyPr>
            <a:normAutofit/>
          </a:bodyPr>
          <a:lstStyle/>
          <a:p>
            <a:pPr algn="ctr"/>
            <a:r>
              <a:rPr lang="en-US" sz="2000" b="1" dirty="0" smtClean="0"/>
              <a:t>By Bharathwaj</a:t>
            </a:r>
            <a:endParaRPr lang="en-US" sz="2000" b="1" dirty="0"/>
          </a:p>
        </p:txBody>
      </p:sp>
    </p:spTree>
    <p:extLst>
      <p:ext uri="{BB962C8B-B14F-4D97-AF65-F5344CB8AC3E}">
        <p14:creationId xmlns:p14="http://schemas.microsoft.com/office/powerpoint/2010/main" val="798102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74467" y="637172"/>
            <a:ext cx="8911687" cy="747491"/>
          </a:xfrm>
        </p:spPr>
        <p:txBody>
          <a:bodyPr/>
          <a:lstStyle/>
          <a:p>
            <a:r>
              <a:rPr lang="en-US" dirty="0" smtClean="0"/>
              <a:t>Country wise Area :</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1338" y="1711234"/>
            <a:ext cx="7654833" cy="4062549"/>
          </a:xfrm>
        </p:spPr>
      </p:pic>
      <p:sp>
        <p:nvSpPr>
          <p:cNvPr id="6" name="Content Placeholder 5"/>
          <p:cNvSpPr>
            <a:spLocks noGrp="1"/>
          </p:cNvSpPr>
          <p:nvPr>
            <p:ph sz="half" idx="2"/>
          </p:nvPr>
        </p:nvSpPr>
        <p:spPr>
          <a:xfrm>
            <a:off x="8987246" y="1711234"/>
            <a:ext cx="2847703" cy="3777622"/>
          </a:xfrm>
        </p:spPr>
        <p:txBody>
          <a:bodyPr/>
          <a:lstStyle/>
          <a:p>
            <a:r>
              <a:rPr lang="en-US" dirty="0" smtClean="0"/>
              <a:t>Russia country has the highest area among the other countries.</a:t>
            </a:r>
            <a:endParaRPr lang="en-US" dirty="0"/>
          </a:p>
        </p:txBody>
      </p:sp>
    </p:spTree>
    <p:extLst>
      <p:ext uri="{BB962C8B-B14F-4D97-AF65-F5344CB8AC3E}">
        <p14:creationId xmlns:p14="http://schemas.microsoft.com/office/powerpoint/2010/main" val="255611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839" y="637173"/>
            <a:ext cx="8911687" cy="760553"/>
          </a:xfrm>
        </p:spPr>
        <p:txBody>
          <a:bodyPr/>
          <a:lstStyle/>
          <a:p>
            <a:r>
              <a:rPr lang="en-US" dirty="0" smtClean="0"/>
              <a:t>Dashboard:</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94114" y="1397726"/>
            <a:ext cx="10058401" cy="5212080"/>
          </a:xfrm>
        </p:spPr>
      </p:pic>
    </p:spTree>
    <p:extLst>
      <p:ext uri="{BB962C8B-B14F-4D97-AF65-F5344CB8AC3E}">
        <p14:creationId xmlns:p14="http://schemas.microsoft.com/office/powerpoint/2010/main" val="1639377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Conclusion:</a:t>
            </a:r>
            <a:endParaRPr lang="en-US" dirty="0"/>
          </a:p>
        </p:txBody>
      </p:sp>
      <p:sp>
        <p:nvSpPr>
          <p:cNvPr id="10" name="Content Placeholder 9"/>
          <p:cNvSpPr>
            <a:spLocks noGrp="1"/>
          </p:cNvSpPr>
          <p:nvPr>
            <p:ph idx="1"/>
          </p:nvPr>
        </p:nvSpPr>
        <p:spPr/>
        <p:txBody>
          <a:bodyPr/>
          <a:lstStyle/>
          <a:p>
            <a:r>
              <a:rPr lang="en-US" sz="2800" dirty="0" smtClean="0"/>
              <a:t>India has the highest population among other countries it is increasing year by year and there is slight difference between India and china population.</a:t>
            </a:r>
          </a:p>
          <a:p>
            <a:endParaRPr lang="en-US" dirty="0"/>
          </a:p>
        </p:txBody>
      </p:sp>
    </p:spTree>
    <p:extLst>
      <p:ext uri="{BB962C8B-B14F-4D97-AF65-F5344CB8AC3E}">
        <p14:creationId xmlns:p14="http://schemas.microsoft.com/office/powerpoint/2010/main" val="41948980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0286" y="2398385"/>
            <a:ext cx="8915399" cy="1468800"/>
          </a:xfrm>
        </p:spPr>
        <p:txBody>
          <a:bodyPr>
            <a:normAutofit/>
          </a:bodyPr>
          <a:lstStyle/>
          <a:p>
            <a:r>
              <a:rPr lang="en-US" sz="5400" dirty="0" smtClean="0"/>
              <a:t>Thank you</a:t>
            </a:r>
            <a:endParaRPr lang="en-US" sz="5400" dirty="0"/>
          </a:p>
        </p:txBody>
      </p:sp>
    </p:spTree>
    <p:extLst>
      <p:ext uri="{BB962C8B-B14F-4D97-AF65-F5344CB8AC3E}">
        <p14:creationId xmlns:p14="http://schemas.microsoft.com/office/powerpoint/2010/main" val="2516733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About Dataset:</a:t>
            </a:r>
            <a:endParaRPr lang="en-US" b="1" dirty="0"/>
          </a:p>
        </p:txBody>
      </p:sp>
      <p:sp>
        <p:nvSpPr>
          <p:cNvPr id="3" name="Content Placeholder 2"/>
          <p:cNvSpPr>
            <a:spLocks noGrp="1"/>
          </p:cNvSpPr>
          <p:nvPr>
            <p:ph idx="1"/>
          </p:nvPr>
        </p:nvSpPr>
        <p:spPr>
          <a:xfrm>
            <a:off x="2589212" y="1502229"/>
            <a:ext cx="8915400" cy="4963885"/>
          </a:xfrm>
        </p:spPr>
        <p:txBody>
          <a:bodyPr>
            <a:normAutofit/>
          </a:bodyPr>
          <a:lstStyle/>
          <a:p>
            <a:pPr algn="just"/>
            <a:r>
              <a:rPr lang="en-US" sz="2000" dirty="0"/>
              <a:t>The US Census Bureau's world population clock estimated that the global population as of September 2022 was 7,922,312,800 people and was expected to reach 8 billion by mid-November of 2022. This total far exceeds the 2015 world population of 7.2 billion. The world's population continues to increase by roughly 140 people per minute, with births outweighing deaths in most countries.</a:t>
            </a:r>
          </a:p>
          <a:p>
            <a:pPr algn="just"/>
            <a:r>
              <a:rPr lang="en-US" sz="2000" dirty="0"/>
              <a:t>Overall, however, the rate of population growth has been slowing for several decades. This slowdown is expected to continue until the rate of population growth reaches zero (an equal number of births and deaths) around 2080-2100, at a population of approximately 10.4 billion people. After this time, the population growth rate is expected to turn negative, resulting in global population decline.</a:t>
            </a:r>
          </a:p>
          <a:p>
            <a:endParaRPr lang="en-US" dirty="0"/>
          </a:p>
        </p:txBody>
      </p:sp>
    </p:spTree>
    <p:extLst>
      <p:ext uri="{BB962C8B-B14F-4D97-AF65-F5344CB8AC3E}">
        <p14:creationId xmlns:p14="http://schemas.microsoft.com/office/powerpoint/2010/main" val="3216550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08301"/>
          </a:xfrm>
        </p:spPr>
        <p:txBody>
          <a:bodyPr/>
          <a:lstStyle/>
          <a:p>
            <a:r>
              <a:rPr lang="en-US" dirty="0"/>
              <a:t>Data Preprocessing </a:t>
            </a:r>
            <a:r>
              <a:rPr lang="en-US" dirty="0" smtClean="0"/>
              <a:t>in python</a:t>
            </a:r>
            <a:r>
              <a:rPr lang="en-US" dirty="0"/>
              <a:t>:</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20169" y="1470708"/>
            <a:ext cx="6328598" cy="3898126"/>
          </a:xfrm>
        </p:spPr>
      </p:pic>
      <p:sp>
        <p:nvSpPr>
          <p:cNvPr id="4" name="Content Placeholder 3"/>
          <p:cNvSpPr>
            <a:spLocks noGrp="1"/>
          </p:cNvSpPr>
          <p:nvPr>
            <p:ph sz="half" idx="2"/>
          </p:nvPr>
        </p:nvSpPr>
        <p:spPr>
          <a:xfrm>
            <a:off x="7282187" y="1591212"/>
            <a:ext cx="4313864" cy="3777622"/>
          </a:xfrm>
        </p:spPr>
        <p:txBody>
          <a:bodyPr/>
          <a:lstStyle/>
          <a:p>
            <a:r>
              <a:rPr lang="en-US" dirty="0" smtClean="0"/>
              <a:t>There are outliers present in the columns so we need to perform outlier analysis.</a:t>
            </a:r>
            <a:endParaRPr lang="en-US" dirty="0"/>
          </a:p>
        </p:txBody>
      </p:sp>
    </p:spTree>
    <p:extLst>
      <p:ext uri="{BB962C8B-B14F-4D97-AF65-F5344CB8AC3E}">
        <p14:creationId xmlns:p14="http://schemas.microsoft.com/office/powerpoint/2010/main" val="1711795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and removing of outliers: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9897" y="2126222"/>
            <a:ext cx="6105617" cy="3337121"/>
          </a:xfrm>
        </p:spPr>
      </p:pic>
      <p:sp>
        <p:nvSpPr>
          <p:cNvPr id="4" name="Content Placeholder 3"/>
          <p:cNvSpPr>
            <a:spLocks noGrp="1"/>
          </p:cNvSpPr>
          <p:nvPr>
            <p:ph sz="half" idx="2"/>
          </p:nvPr>
        </p:nvSpPr>
        <p:spPr/>
        <p:txBody>
          <a:bodyPr/>
          <a:lstStyle/>
          <a:p>
            <a:r>
              <a:rPr lang="en-US" dirty="0" smtClean="0"/>
              <a:t>The outliers are removed using IQR method in python after removing outliers we can see from the graph on left.</a:t>
            </a:r>
            <a:endParaRPr lang="en-US" dirty="0"/>
          </a:p>
        </p:txBody>
      </p:sp>
    </p:spTree>
    <p:extLst>
      <p:ext uri="{BB962C8B-B14F-4D97-AF65-F5344CB8AC3E}">
        <p14:creationId xmlns:p14="http://schemas.microsoft.com/office/powerpoint/2010/main" val="409214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 wise countries in Population:</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3589" y="1789610"/>
            <a:ext cx="6988628" cy="3892731"/>
          </a:xfrm>
        </p:spPr>
      </p:pic>
      <p:sp>
        <p:nvSpPr>
          <p:cNvPr id="5" name="Content Placeholder 4"/>
          <p:cNvSpPr>
            <a:spLocks noGrp="1"/>
          </p:cNvSpPr>
          <p:nvPr>
            <p:ph sz="half" idx="2"/>
          </p:nvPr>
        </p:nvSpPr>
        <p:spPr>
          <a:xfrm>
            <a:off x="8347166" y="1789610"/>
            <a:ext cx="3157445" cy="2690381"/>
          </a:xfrm>
        </p:spPr>
        <p:txBody>
          <a:bodyPr/>
          <a:lstStyle/>
          <a:p>
            <a:r>
              <a:rPr lang="en-US" dirty="0" smtClean="0"/>
              <a:t>Rank wise countries in population.</a:t>
            </a:r>
          </a:p>
          <a:p>
            <a:r>
              <a:rPr lang="en-US" dirty="0" smtClean="0"/>
              <a:t>India is number 1 ranked in population.</a:t>
            </a:r>
            <a:endParaRPr lang="en-US" dirty="0"/>
          </a:p>
        </p:txBody>
      </p:sp>
    </p:spTree>
    <p:extLst>
      <p:ext uri="{BB962C8B-B14F-4D97-AF65-F5344CB8AC3E}">
        <p14:creationId xmlns:p14="http://schemas.microsoft.com/office/powerpoint/2010/main" val="4152789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4298" y="624110"/>
            <a:ext cx="9780314" cy="930370"/>
          </a:xfrm>
        </p:spPr>
        <p:txBody>
          <a:bodyPr>
            <a:normAutofit fontScale="90000"/>
          </a:bodyPr>
          <a:lstStyle/>
          <a:p>
            <a:r>
              <a:rPr lang="en-US" sz="3200" dirty="0" smtClean="0"/>
              <a:t>Top 5 countries based on world percentage population:</a:t>
            </a:r>
            <a:endParaRPr lang="en-US" sz="3200"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24298" y="2126222"/>
            <a:ext cx="4441371" cy="3777622"/>
          </a:xfrm>
        </p:spPr>
      </p:pic>
      <p:sp>
        <p:nvSpPr>
          <p:cNvPr id="5" name="Content Placeholder 4"/>
          <p:cNvSpPr>
            <a:spLocks noGrp="1"/>
          </p:cNvSpPr>
          <p:nvPr>
            <p:ph sz="half" idx="2"/>
          </p:nvPr>
        </p:nvSpPr>
        <p:spPr/>
        <p:txBody>
          <a:bodyPr/>
          <a:lstStyle/>
          <a:p>
            <a:r>
              <a:rPr lang="en-US" dirty="0" smtClean="0"/>
              <a:t>India is top in world percentage population and there is very slight difference between India and china population.</a:t>
            </a:r>
            <a:endParaRPr lang="en-US" dirty="0"/>
          </a:p>
        </p:txBody>
      </p:sp>
    </p:spTree>
    <p:extLst>
      <p:ext uri="{BB962C8B-B14F-4D97-AF65-F5344CB8AC3E}">
        <p14:creationId xmlns:p14="http://schemas.microsoft.com/office/powerpoint/2010/main" val="2081195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Country wise growth rate:</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66651" y="1711233"/>
            <a:ext cx="7276012" cy="4245429"/>
          </a:xfrm>
        </p:spPr>
      </p:pic>
      <p:sp>
        <p:nvSpPr>
          <p:cNvPr id="5" name="Content Placeholder 4"/>
          <p:cNvSpPr>
            <a:spLocks noGrp="1"/>
          </p:cNvSpPr>
          <p:nvPr>
            <p:ph sz="half" idx="2"/>
          </p:nvPr>
        </p:nvSpPr>
        <p:spPr>
          <a:xfrm>
            <a:off x="8347165" y="1711233"/>
            <a:ext cx="3653834" cy="3748473"/>
          </a:xfrm>
        </p:spPr>
        <p:txBody>
          <a:bodyPr/>
          <a:lstStyle/>
          <a:p>
            <a:r>
              <a:rPr lang="en-US" dirty="0" smtClean="0"/>
              <a:t>Syria country has the highest growth rate among other countries.</a:t>
            </a:r>
            <a:endParaRPr lang="en-US" dirty="0"/>
          </a:p>
        </p:txBody>
      </p:sp>
    </p:spTree>
    <p:extLst>
      <p:ext uri="{BB962C8B-B14F-4D97-AF65-F5344CB8AC3E}">
        <p14:creationId xmlns:p14="http://schemas.microsoft.com/office/powerpoint/2010/main" val="2518497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69964" y="558796"/>
            <a:ext cx="8911687" cy="812804"/>
          </a:xfrm>
        </p:spPr>
        <p:txBody>
          <a:bodyPr/>
          <a:lstStyle/>
          <a:p>
            <a:r>
              <a:rPr lang="en-US" dirty="0" smtClean="0"/>
              <a:t>Country wise world percentage:</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2515" y="1796255"/>
            <a:ext cx="7289074" cy="4210678"/>
          </a:xfrm>
        </p:spPr>
      </p:pic>
      <p:sp>
        <p:nvSpPr>
          <p:cNvPr id="6" name="Content Placeholder 5"/>
          <p:cNvSpPr>
            <a:spLocks noGrp="1"/>
          </p:cNvSpPr>
          <p:nvPr>
            <p:ph sz="half" idx="2"/>
          </p:nvPr>
        </p:nvSpPr>
        <p:spPr>
          <a:xfrm>
            <a:off x="8438606" y="1796255"/>
            <a:ext cx="3131320" cy="3777622"/>
          </a:xfrm>
        </p:spPr>
        <p:txBody>
          <a:bodyPr/>
          <a:lstStyle/>
          <a:p>
            <a:r>
              <a:rPr lang="en-US" dirty="0" smtClean="0"/>
              <a:t>India has the highest world percentage followed by china.</a:t>
            </a:r>
            <a:endParaRPr lang="en-US" dirty="0"/>
          </a:p>
        </p:txBody>
      </p:sp>
    </p:spTree>
    <p:extLst>
      <p:ext uri="{BB962C8B-B14F-4D97-AF65-F5344CB8AC3E}">
        <p14:creationId xmlns:p14="http://schemas.microsoft.com/office/powerpoint/2010/main" val="2659039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Country wise Density:</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79714" y="1698173"/>
            <a:ext cx="7955280" cy="4010296"/>
          </a:xfrm>
        </p:spPr>
      </p:pic>
      <p:sp>
        <p:nvSpPr>
          <p:cNvPr id="5" name="Content Placeholder 4"/>
          <p:cNvSpPr>
            <a:spLocks noGrp="1"/>
          </p:cNvSpPr>
          <p:nvPr>
            <p:ph sz="half" idx="2"/>
          </p:nvPr>
        </p:nvSpPr>
        <p:spPr>
          <a:xfrm>
            <a:off x="9133650" y="1698173"/>
            <a:ext cx="2625634" cy="3777622"/>
          </a:xfrm>
        </p:spPr>
        <p:txBody>
          <a:bodyPr/>
          <a:lstStyle/>
          <a:p>
            <a:r>
              <a:rPr lang="en-US" dirty="0" smtClean="0"/>
              <a:t>In the countries Maldives and Bangladesh the density is more.</a:t>
            </a:r>
            <a:endParaRPr lang="en-US" dirty="0"/>
          </a:p>
        </p:txBody>
      </p:sp>
    </p:spTree>
    <p:extLst>
      <p:ext uri="{BB962C8B-B14F-4D97-AF65-F5344CB8AC3E}">
        <p14:creationId xmlns:p14="http://schemas.microsoft.com/office/powerpoint/2010/main" val="1675022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1253</TotalTime>
  <Words>331</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World Population by Country  </vt:lpstr>
      <vt:lpstr>About Dataset:</vt:lpstr>
      <vt:lpstr>Data Preprocessing in python:</vt:lpstr>
      <vt:lpstr>Identifying and removing of outliers:</vt:lpstr>
      <vt:lpstr>Rank wise countries in Population:</vt:lpstr>
      <vt:lpstr>Top 5 countries based on world percentage population:</vt:lpstr>
      <vt:lpstr>Country wise growth rate:</vt:lpstr>
      <vt:lpstr>Country wise world percentage:</vt:lpstr>
      <vt:lpstr>Country wise Density:</vt:lpstr>
      <vt:lpstr>Country wise Area :</vt:lpstr>
      <vt:lpstr>Dashboard: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32</cp:revision>
  <dcterms:created xsi:type="dcterms:W3CDTF">2023-07-19T02:05:36Z</dcterms:created>
  <dcterms:modified xsi:type="dcterms:W3CDTF">2023-07-20T16:47:16Z</dcterms:modified>
</cp:coreProperties>
</file>