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8CFF-5F26-4985-92D8-DB3B4B992973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70EAB-DF92-426A-BB52-7EB87C5B9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68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9FB2A07-A238-4CD1-9073-FFFD514985C7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1334998-5291-4417-9760-9566463B05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wheel spokes="8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7724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r>
              <a:rPr lang="en-US" sz="6600" dirty="0" smtClean="0">
                <a:solidFill>
                  <a:srgbClr val="FF0000"/>
                </a:solidFill>
                <a:latin typeface="Adobe Caslon Pro" pitchFamily="18" charset="0"/>
                <a:cs typeface="Andalus" pitchFamily="18" charset="-78"/>
              </a:rPr>
              <a:t>Checklist</a:t>
            </a:r>
            <a:r>
              <a:rPr lang="en-US" sz="6600" dirty="0" smtClean="0">
                <a:latin typeface="Adobe Caslon Pro" pitchFamily="18" charset="0"/>
                <a:cs typeface="Andalus" pitchFamily="18" charset="-78"/>
              </a:rPr>
              <a:t/>
            </a:r>
            <a:br>
              <a:rPr lang="en-US" sz="6600" dirty="0" smtClean="0">
                <a:latin typeface="Adobe Caslon Pro" pitchFamily="18" charset="0"/>
                <a:cs typeface="Andalus" pitchFamily="18" charset="-78"/>
              </a:rPr>
            </a:br>
            <a:endParaRPr lang="en-US" sz="6600" dirty="0">
              <a:latin typeface="Adobe Caslon Pro" pitchFamily="18" charset="0"/>
              <a:cs typeface="Andalus" pitchFamily="18" charset="-78"/>
            </a:endParaRPr>
          </a:p>
        </p:txBody>
      </p:sp>
      <p:pic>
        <p:nvPicPr>
          <p:cNvPr id="4" name="Picture 2" descr="C:\Users\admin\Desktop\baba2902-3ff3-4d22-b286-f4daab4da7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7047" y="1844824"/>
            <a:ext cx="71279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7499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836712"/>
            <a:ext cx="7772400" cy="5518848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 ensures a systematic process of activities.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It is essential to prepare a check list before an individual attempts to perform certain tasks without a hitch.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Activities like applying for a passport, degree certificate from a University, college admission, attending an interview etc. require meticulous planning and minute details.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760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dobe Caslon Pro" pitchFamily="18" charset="0"/>
                <a:cs typeface="Times New Roman" pitchFamily="18" charset="0"/>
              </a:rPr>
              <a:t>Checklist</a:t>
            </a:r>
            <a:endParaRPr lang="en-US" sz="3200" dirty="0">
              <a:latin typeface="Adobe Caslon Pro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3699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8363272" cy="559085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Title of the check list.</a:t>
            </a:r>
          </a:p>
          <a:p>
            <a:pPr algn="l">
              <a:buFont typeface="Arial" pitchFamily="34" charset="0"/>
              <a:buChar char="•"/>
            </a:pPr>
            <a:endParaRPr lang="en-US" sz="3200" dirty="0" smtClean="0">
              <a:latin typeface="Adobe Caslon Pro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The interrogative form should be used.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Yes/No boxes should be provided for </a:t>
            </a:r>
            <a:r>
              <a:rPr lang="en-US" sz="3200" smtClean="0">
                <a:latin typeface="Adobe Caslon Pro" pitchFamily="18" charset="0"/>
              </a:rPr>
              <a:t>each   question</a:t>
            </a:r>
            <a:r>
              <a:rPr lang="en-US" sz="3200" dirty="0" smtClean="0">
                <a:latin typeface="Adobe Caslon Pro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Begin the questions with the auxiliaries such as ‘Is’, ‘Are’, ‘Do’, ‘Does’, ‘Has’, ‘Have’.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This should be followed by the subject.</a:t>
            </a:r>
          </a:p>
          <a:p>
            <a:pPr algn="l">
              <a:buFont typeface="Arial" pitchFamily="34" charset="0"/>
              <a:buChar char="•"/>
            </a:pPr>
            <a:r>
              <a:rPr lang="en-US" sz="3200" dirty="0" smtClean="0">
                <a:latin typeface="Adobe Caslon Pro" pitchFamily="18" charset="0"/>
              </a:rPr>
              <a:t>For e.g. Have I taken visa for travelling?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Format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99884743"/>
      </p:ext>
    </p:extLst>
  </p:cSld>
  <p:clrMapOvr>
    <a:masterClrMapping/>
  </p:clrMapOvr>
  <p:transition spd="slow" advTm="5157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340768"/>
            <a:ext cx="777240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dobe Caslon Pro" pitchFamily="18" charset="0"/>
              </a:rPr>
              <a:t>Question:</a:t>
            </a:r>
          </a:p>
          <a:p>
            <a:pPr marL="582930" indent="-514350">
              <a:buAutoNum type="arabicPeriod"/>
            </a:pPr>
            <a:r>
              <a:rPr lang="en-US" i="1" dirty="0" smtClean="0">
                <a:latin typeface="Adobe Caslon Pro" pitchFamily="18" charset="0"/>
              </a:rPr>
              <a:t>Write down a check list containing at least eight items to avert fire accidents in public functions conducted in temporary structures.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Checklist to avert fire accidents in Public Function</a:t>
            </a:r>
          </a:p>
          <a:p>
            <a:pPr marL="68580" indent="0" algn="ctr">
              <a:buNone/>
            </a:pPr>
            <a:r>
              <a:rPr lang="en-US" sz="3900" dirty="0" smtClean="0">
                <a:latin typeface="Adobe Caslon Pro" pitchFamily="18" charset="0"/>
              </a:rPr>
              <a:t>                                            </a:t>
            </a:r>
            <a:r>
              <a:rPr lang="en-US" sz="1700" dirty="0" smtClean="0">
                <a:latin typeface="Adobe Caslon Pro" pitchFamily="18" charset="0"/>
              </a:rPr>
              <a:t>YES       NO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1.    Have I kept fire extinguishers ready?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2.    Have I instructed every one not to burn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anything inside?                                               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3.     Have I checked whether the structure </a:t>
            </a:r>
          </a:p>
          <a:p>
            <a:pPr marL="68580" algn="l"/>
            <a:r>
              <a:rPr lang="en-US" sz="2400" dirty="0">
                <a:latin typeface="Adobe Caslon Pro" pitchFamily="18" charset="0"/>
              </a:rPr>
              <a:t> </a:t>
            </a:r>
            <a:r>
              <a:rPr lang="en-US" sz="2400" dirty="0" smtClean="0">
                <a:latin typeface="Adobe Caslon Pro" pitchFamily="18" charset="0"/>
              </a:rPr>
              <a:t>       is strong?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4.     Have I inspected whether any highly</a:t>
            </a:r>
          </a:p>
          <a:p>
            <a:pPr marL="68580" algn="l"/>
            <a:r>
              <a:rPr lang="en-US" sz="2400" dirty="0" smtClean="0">
                <a:latin typeface="Adobe Caslon Pro" pitchFamily="18" charset="0"/>
              </a:rPr>
              <a:t>        inflammable items are found inside? </a:t>
            </a:r>
            <a:endParaRPr lang="en-US" sz="24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19256" cy="10081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dobe Caslon Pro" pitchFamily="18" charset="0"/>
              </a:rPr>
              <a:t>E</a:t>
            </a:r>
            <a:r>
              <a:rPr lang="en-US" sz="4000" dirty="0" smtClean="0">
                <a:latin typeface="Adobe Caslon Pro" pitchFamily="18" charset="0"/>
              </a:rPr>
              <a:t>xample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3793" y="35730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6739" y="3544699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8824" y="429309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19282" y="425835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8824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9612" y="494078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98824" y="5673191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05348" y="566066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591347"/>
      </p:ext>
    </p:extLst>
  </p:cSld>
  <p:clrMapOvr>
    <a:masterClrMapping/>
  </p:clrMapOvr>
  <p:transition spd="slow" advTm="2186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8204448" cy="5086800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5. Have I checked whether the electrical wires    do not touch the structure?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6.  Have I told every one not to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smoke inside?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7.  Have I nominated some 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persons exclusively for checking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     the safety arrangements?</a:t>
            </a:r>
          </a:p>
          <a:p>
            <a:pPr marL="68580" indent="0" algn="l">
              <a:buNone/>
            </a:pPr>
            <a:r>
              <a:rPr lang="en-US" sz="3200" dirty="0" smtClean="0">
                <a:latin typeface="Adobe Caslon Pro" pitchFamily="18" charset="0"/>
              </a:rPr>
              <a:t>8.  Have I informed the organizers</a:t>
            </a:r>
          </a:p>
          <a:p>
            <a:pPr marL="68580" indent="0" algn="l">
              <a:buNone/>
            </a:pPr>
            <a:r>
              <a:rPr lang="en-US" sz="3200" dirty="0">
                <a:latin typeface="Adobe Caslon Pro" pitchFamily="18" charset="0"/>
              </a:rPr>
              <a:t> </a:t>
            </a:r>
            <a:r>
              <a:rPr lang="en-US" sz="3200" dirty="0" smtClean="0">
                <a:latin typeface="Adobe Caslon Pro" pitchFamily="18" charset="0"/>
              </a:rPr>
              <a:t>    not to put any enclosures?</a:t>
            </a:r>
            <a:endParaRPr lang="en-US" sz="3200" dirty="0">
              <a:latin typeface="Adobe Caslon Pro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dobe Caslon Pro" pitchFamily="18" charset="0"/>
              </a:rPr>
              <a:t>cont.…</a:t>
            </a:r>
            <a:endParaRPr lang="en-US" sz="4000" dirty="0">
              <a:latin typeface="Adobe Caslon Pro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19168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68344" y="192521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6256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8344" y="29249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92798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364" y="486916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0936" y="5785925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79626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645268"/>
      </p:ext>
    </p:extLst>
  </p:cSld>
  <p:clrMapOvr>
    <a:masterClrMapping/>
  </p:clrMapOvr>
  <p:transition spd="slow" advTm="4093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F600F7-08B3-4CAF-8259-BB420509FE1F}"/>
</file>

<file path=customXml/itemProps2.xml><?xml version="1.0" encoding="utf-8"?>
<ds:datastoreItem xmlns:ds="http://schemas.openxmlformats.org/officeDocument/2006/customXml" ds:itemID="{F13B289C-BD55-4074-AC20-829CC58EFBC6}"/>
</file>

<file path=customXml/itemProps3.xml><?xml version="1.0" encoding="utf-8"?>
<ds:datastoreItem xmlns:ds="http://schemas.openxmlformats.org/officeDocument/2006/customXml" ds:itemID="{51D8CD05-3CE6-4139-89FB-F6CFEE6903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BlackTie</vt:lpstr>
      <vt:lpstr> Checklist </vt:lpstr>
      <vt:lpstr>Checklist</vt:lpstr>
      <vt:lpstr>Format </vt:lpstr>
      <vt:lpstr>Example</vt:lpstr>
      <vt:lpstr>cont.…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Checklist </dc:title>
  <dc:creator>ELCOT</dc:creator>
  <cp:lastModifiedBy>ELCOT</cp:lastModifiedBy>
  <cp:revision>1</cp:revision>
  <dcterms:modified xsi:type="dcterms:W3CDTF">2020-04-10T04:11:42Z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