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40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35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084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067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04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4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792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70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897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3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237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4458-ED62-4CBD-835B-1823E7E00C8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3778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MAKING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18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 with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smtClean="0"/>
              <a:t>1. Types of Pollution</a:t>
            </a:r>
          </a:p>
          <a:p>
            <a:pPr marL="0" indent="0">
              <a:buNone/>
            </a:pPr>
            <a:r>
              <a:rPr lang="en-IN" sz="2800" dirty="0" smtClean="0"/>
              <a:t>     1.1. Air Pollution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Supporting ideas could be further be supported by sub supporting ideas like the following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EXAMPLE:</a:t>
            </a:r>
          </a:p>
          <a:p>
            <a:pPr marL="0" indent="0">
              <a:buNone/>
            </a:pPr>
            <a:r>
              <a:rPr lang="en-IN" sz="2800" dirty="0" smtClean="0"/>
              <a:t>1. Types of Pollution</a:t>
            </a:r>
          </a:p>
          <a:p>
            <a:pPr marL="0" indent="0">
              <a:buNone/>
            </a:pPr>
            <a:r>
              <a:rPr lang="en-IN" sz="2800" dirty="0" smtClean="0"/>
              <a:t>    1.1. Air Pollution</a:t>
            </a:r>
          </a:p>
          <a:p>
            <a:pPr marL="0" indent="0">
              <a:buNone/>
            </a:pPr>
            <a:r>
              <a:rPr lang="en-IN" sz="2800" dirty="0" smtClean="0"/>
              <a:t>        1.1.1. Causes respiratory diseases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755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9600" dirty="0"/>
          </a:p>
          <a:p>
            <a:pPr marL="0" indent="0" algn="ctr">
              <a:buNone/>
            </a:pPr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xmlns="" val="9596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Note Making 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Note Making is a way of recording important details from a source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This source can be any book, article, </a:t>
            </a:r>
            <a:r>
              <a:rPr lang="en-IN" dirty="0" smtClean="0"/>
              <a:t>meeting </a:t>
            </a:r>
            <a:r>
              <a:rPr lang="en-IN" dirty="0" smtClean="0">
                <a:effectLst/>
              </a:rPr>
              <a:t>or any oral discussion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 In note making, the writer records the important  points in a short form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 It helps us to understand and clarify in a better way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 Note making saves a lot of time by going through the notes made. One can get a glimpse of a lot of information from a </a:t>
            </a:r>
            <a:r>
              <a:rPr lang="en-IN" smtClean="0">
                <a:effectLst/>
              </a:rPr>
              <a:t>short 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41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Advantages of note making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arrangement of main points for future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making helps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keeping the information in hand whenever we require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in recollecting and recalling the past events said or heard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866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making helps a writer to go through bulky documents quicker in an easy 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distinguishes between main points and 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helps in concentrating, understanding and provides a permanent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The Procedure of Note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Read the given passage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Make a note of</a:t>
            </a:r>
            <a:r>
              <a:rPr lang="en-IN" dirty="0" smtClean="0">
                <a:effectLst/>
              </a:rPr>
              <a:t> the important sentences. It helps to make headings and subheadings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Make a rough note first so as to get an idea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Organize them in logical order or sequence for the final note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Do not change the idea or the message of the passage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940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Points to Remember for Note Making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Avoid using long sentences as heading or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Never lose the main idea of the passage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Ignore information which is less 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Be brief, clear, and specific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2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" y="1165950"/>
            <a:ext cx="109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IN" sz="3600"/>
              <a:t> 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Use logical sequencing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 Do not include your own version or understandings</a:t>
            </a:r>
            <a:endParaRPr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 Use as many as abbreviations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F</a:t>
            </a:r>
            <a:r>
              <a:rPr lang="en-IN" sz="5400" b="1" dirty="0" smtClean="0"/>
              <a:t>ormat</a:t>
            </a:r>
            <a:endParaRPr lang="en-IN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600" b="1" dirty="0" smtClean="0"/>
              <a:t>Heading / Title of the topic</a:t>
            </a:r>
          </a:p>
          <a:p>
            <a:pPr marL="0" indent="0">
              <a:buNone/>
            </a:pPr>
            <a:r>
              <a:rPr lang="en-IN" sz="3600" b="1" dirty="0" smtClean="0"/>
              <a:t>1. Major Idea</a:t>
            </a:r>
          </a:p>
          <a:p>
            <a:pPr marL="0" indent="0">
              <a:buNone/>
            </a:pPr>
            <a:r>
              <a:rPr lang="en-IN" sz="3600" b="1" dirty="0" smtClean="0"/>
              <a:t>      1.1 Supporting idea</a:t>
            </a:r>
          </a:p>
          <a:p>
            <a:pPr marL="0" indent="0">
              <a:buNone/>
            </a:pPr>
            <a:r>
              <a:rPr lang="en-IN" sz="3600" b="1" dirty="0" smtClean="0"/>
              <a:t>          1.1.1 Sub supporting Idea</a:t>
            </a:r>
          </a:p>
          <a:p>
            <a:pPr marL="0" indent="0">
              <a:buNone/>
            </a:pPr>
            <a:endParaRPr lang="en-IN" sz="3600" b="1" dirty="0"/>
          </a:p>
          <a:p>
            <a:pPr marL="0" indent="0">
              <a:buNone/>
            </a:pPr>
            <a:r>
              <a:rPr lang="en-IN" sz="3600" b="1" dirty="0" smtClean="0"/>
              <a:t>2. Major Idea</a:t>
            </a:r>
          </a:p>
          <a:p>
            <a:pPr marL="0" indent="0">
              <a:buNone/>
            </a:pPr>
            <a:r>
              <a:rPr lang="en-IN" sz="3600" b="1" dirty="0" smtClean="0"/>
              <a:t>     2.1 Supporting Idea </a:t>
            </a:r>
          </a:p>
          <a:p>
            <a:pPr marL="0" indent="0">
              <a:buNone/>
            </a:pPr>
            <a:r>
              <a:rPr lang="en-IN" sz="3600" b="1" dirty="0" smtClean="0"/>
              <a:t>         2.1.1. Sub supporting Idea</a:t>
            </a:r>
          </a:p>
        </p:txBody>
      </p:sp>
    </p:spTree>
    <p:extLst>
      <p:ext uri="{BB962C8B-B14F-4D97-AF65-F5344CB8AC3E}">
        <p14:creationId xmlns:p14="http://schemas.microsoft.com/office/powerpoint/2010/main" xmlns="" val="11545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3. Major Idea</a:t>
            </a:r>
          </a:p>
          <a:p>
            <a:pPr marL="0" indent="0">
              <a:buNone/>
            </a:pPr>
            <a:r>
              <a:rPr lang="en-IN" dirty="0" smtClean="0"/>
              <a:t>     3.1. Supporting Idea </a:t>
            </a:r>
          </a:p>
          <a:p>
            <a:pPr marL="0" indent="0">
              <a:buNone/>
            </a:pPr>
            <a:r>
              <a:rPr lang="en-IN" dirty="0" smtClean="0"/>
              <a:t>         3.1.1. Supporting Idea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Abbreviation:   Eng. – English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dirty="0" err="1" smtClean="0"/>
              <a:t>Spl</a:t>
            </a:r>
            <a:r>
              <a:rPr lang="en-IN" dirty="0" smtClean="0"/>
              <a:t>. – Special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Govt. – Government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 Abbreviation in writing the supporting ideas and it should be mentioned at the end of the note making with the proper explanation.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19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2B9044-F8AC-47D5-A76B-655E080DC7EC}"/>
</file>

<file path=customXml/itemProps2.xml><?xml version="1.0" encoding="utf-8"?>
<ds:datastoreItem xmlns:ds="http://schemas.openxmlformats.org/officeDocument/2006/customXml" ds:itemID="{74F0AF5A-EB2C-413F-90B0-9A864B6A55E5}"/>
</file>

<file path=customXml/itemProps3.xml><?xml version="1.0" encoding="utf-8"?>
<ds:datastoreItem xmlns:ds="http://schemas.openxmlformats.org/officeDocument/2006/customXml" ds:itemID="{F8417CCC-E2E2-499F-82E1-E5E3F95A2B5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NOTE MAKING</vt:lpstr>
      <vt:lpstr>What is Note Making ? </vt:lpstr>
      <vt:lpstr>Advantages of note making</vt:lpstr>
      <vt:lpstr> </vt:lpstr>
      <vt:lpstr>The Procedure of Note Making</vt:lpstr>
      <vt:lpstr>Points to Remember for Note Making </vt:lpstr>
      <vt:lpstr>Slide 7</vt:lpstr>
      <vt:lpstr>Format</vt:lpstr>
      <vt:lpstr> </vt:lpstr>
      <vt:lpstr>Format with an Example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MAKING</dc:title>
  <dc:creator>admin</dc:creator>
  <cp:lastModifiedBy>919790590469</cp:lastModifiedBy>
  <cp:revision>1</cp:revision>
  <dcterms:modified xsi:type="dcterms:W3CDTF">2021-01-12T03:42:07Z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