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1" r:id="rId7"/>
    <p:sldId id="262" r:id="rId8"/>
    <p:sldId id="266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06751-D01C-44A3-8CA4-379200F2E936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0B2448-C3C8-45BE-97B5-96DC63A13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06751-D01C-44A3-8CA4-379200F2E936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0B2448-C3C8-45BE-97B5-96DC63A13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06751-D01C-44A3-8CA4-379200F2E936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0B2448-C3C8-45BE-97B5-96DC63A13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06751-D01C-44A3-8CA4-379200F2E936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0B2448-C3C8-45BE-97B5-96DC63A13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06751-D01C-44A3-8CA4-379200F2E936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0B2448-C3C8-45BE-97B5-96DC63A13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06751-D01C-44A3-8CA4-379200F2E936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0B2448-C3C8-45BE-97B5-96DC63A13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06751-D01C-44A3-8CA4-379200F2E936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0B2448-C3C8-45BE-97B5-96DC63A13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06751-D01C-44A3-8CA4-379200F2E936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0B2448-C3C8-45BE-97B5-96DC63A13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06751-D01C-44A3-8CA4-379200F2E936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0B2448-C3C8-45BE-97B5-96DC63A13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06751-D01C-44A3-8CA4-379200F2E936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0B2448-C3C8-45BE-97B5-96DC63A13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06751-D01C-44A3-8CA4-379200F2E936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0B2448-C3C8-45BE-97B5-96DC63A13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E606751-D01C-44A3-8CA4-379200F2E936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30B2448-C3C8-45BE-97B5-96DC63A13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ibbr.com/citing-sources/how-to-paraphras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ibbr.com/academic-writing/passive-voic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762000"/>
            <a:ext cx="7772400" cy="28870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Paraphrasing 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Plagiarism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https://www.scribbr.com/citing-sources/how-to-paraphrase/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Acknowledging the source is the safest way to avoid plagiarism.</a:t>
            </a:r>
          </a:p>
          <a:p>
            <a:r>
              <a:rPr lang="en-US" dirty="0" smtClean="0"/>
              <a:t>For example, the materials for these slides are taken from a web platform.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Objective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understand </a:t>
            </a:r>
            <a:r>
              <a:rPr lang="en-US" dirty="0" smtClean="0"/>
              <a:t>paraphrasing &amp; </a:t>
            </a:r>
            <a:r>
              <a:rPr lang="en-US" dirty="0" err="1" smtClean="0"/>
              <a:t>plagiariam</a:t>
            </a:r>
            <a:endParaRPr lang="en-US" dirty="0" smtClean="0"/>
          </a:p>
          <a:p>
            <a:pPr lvl="0"/>
            <a:r>
              <a:rPr lang="en-US" dirty="0" smtClean="0"/>
              <a:t>Understand what to do in order to avoid plagiarism</a:t>
            </a:r>
          </a:p>
          <a:p>
            <a:pPr lvl="0"/>
            <a:r>
              <a:rPr lang="en-US" dirty="0" smtClean="0"/>
              <a:t>Recognize what happens in a paraphrase</a:t>
            </a:r>
          </a:p>
          <a:p>
            <a:pPr lvl="0"/>
            <a:r>
              <a:rPr lang="en-US" dirty="0" smtClean="0"/>
              <a:t>Recall what purpose citations serve in paraphrasing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Paraphrasing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Paraphrasing means rewriting someone else’s ideas in your own words. </a:t>
            </a:r>
          </a:p>
          <a:p>
            <a:r>
              <a:rPr lang="en-US" dirty="0" smtClean="0"/>
              <a:t>Its an alternate to quoting, where we use other’s exact words.</a:t>
            </a:r>
          </a:p>
          <a:p>
            <a:r>
              <a:rPr lang="en-US" dirty="0" smtClean="0"/>
              <a:t>Academically paraphrasing is better than quote because it shows how much is understood.</a:t>
            </a:r>
          </a:p>
          <a:p>
            <a:r>
              <a:rPr lang="en-US" dirty="0" smtClean="0"/>
              <a:t>It is important to acknowledge the source every time we paraphrase.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How to paraphrase?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the passage several times to fully understand the meaning.</a:t>
            </a:r>
          </a:p>
          <a:p>
            <a:r>
              <a:rPr lang="en-US" dirty="0" smtClean="0"/>
              <a:t>Note down the key points.</a:t>
            </a:r>
          </a:p>
          <a:p>
            <a:r>
              <a:rPr lang="en-US" dirty="0" smtClean="0"/>
              <a:t>Write your version of the text without looking at the original.</a:t>
            </a:r>
          </a:p>
          <a:p>
            <a:r>
              <a:rPr lang="en-US" dirty="0" smtClean="0"/>
              <a:t>Compare your paraphrased text with the original passage and make minor changes if needed.</a:t>
            </a:r>
          </a:p>
          <a:p>
            <a:r>
              <a:rPr lang="en-US" dirty="0" smtClean="0"/>
              <a:t>Cite the source from where you found the idea.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How to avoid plagiarism when you paraphrase?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your first sentence at a different point from that of the original source.</a:t>
            </a:r>
          </a:p>
          <a:p>
            <a:r>
              <a:rPr lang="en-US" dirty="0" smtClean="0"/>
              <a:t>Use synonyms (words that mean the same thing)</a:t>
            </a:r>
          </a:p>
          <a:p>
            <a:r>
              <a:rPr lang="en-US" dirty="0" smtClean="0"/>
              <a:t>You can restructure the sentences; change the sentence structure (e.g. from </a:t>
            </a:r>
            <a:r>
              <a:rPr lang="en-US" dirty="0" smtClean="0">
                <a:hlinkClick r:id="rId2"/>
              </a:rPr>
              <a:t>active to passive voice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Break the information into separate sentences.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Difference between paraphrasing and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summarising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paraphrase is a rewriting of a specific passage from someone else, so it will be approximately the same length as the source’s original quote.</a:t>
            </a:r>
          </a:p>
          <a:p>
            <a:r>
              <a:rPr lang="en-US" dirty="0" smtClean="0"/>
              <a:t>When you completely or partially describe the outcome of a more substantial part of the research, it is called a summary.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Plagiarism 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Plagiarism is a word taken from Latin “</a:t>
            </a:r>
            <a:r>
              <a:rPr lang="en-US" dirty="0" err="1" smtClean="0"/>
              <a:t>Plagiarus</a:t>
            </a:r>
            <a:r>
              <a:rPr lang="en-US" dirty="0" smtClean="0"/>
              <a:t>” meaning ‘kidnapper’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like committing a literary theft.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an act of intellectual dishonesty.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often the result of disorganized and improper research 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Consequences of Plagiarism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Failing the course</a:t>
            </a:r>
          </a:p>
          <a:p>
            <a:r>
              <a:rPr lang="en-US" dirty="0" smtClean="0"/>
              <a:t>Expulsion or suspension from your university</a:t>
            </a:r>
          </a:p>
          <a:p>
            <a:r>
              <a:rPr lang="en-US" dirty="0" smtClean="0"/>
              <a:t>Copyright infringement</a:t>
            </a:r>
          </a:p>
          <a:p>
            <a:r>
              <a:rPr lang="en-US" dirty="0" smtClean="0"/>
              <a:t>Ruined reputation and potentially the end of your career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How to avoid plagiarism?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ahead.</a:t>
            </a:r>
          </a:p>
          <a:p>
            <a:r>
              <a:rPr lang="en-US" dirty="0" smtClean="0"/>
              <a:t>Work done in haste leads to copying information.</a:t>
            </a:r>
          </a:p>
          <a:p>
            <a:r>
              <a:rPr lang="en-US" dirty="0" smtClean="0"/>
              <a:t>Prepare an outline.</a:t>
            </a:r>
          </a:p>
          <a:p>
            <a:r>
              <a:rPr lang="en-US" dirty="0" smtClean="0"/>
              <a:t>Keep a record of the list of sources whenever you take reference.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8" ma:contentTypeDescription="Create a new document." ma:contentTypeScope="" ma:versionID="46d122f411e5379cefe27ec2b789fe3a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901eec6585442fe759fc660a41eafaa2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5EA9DA-DAB5-42DF-9D64-6DAAD833C628}"/>
</file>

<file path=customXml/itemProps2.xml><?xml version="1.0" encoding="utf-8"?>
<ds:datastoreItem xmlns:ds="http://schemas.openxmlformats.org/officeDocument/2006/customXml" ds:itemID="{B42FF6E2-508E-4106-AF13-72ADA675A573}"/>
</file>

<file path=customXml/itemProps3.xml><?xml version="1.0" encoding="utf-8"?>
<ds:datastoreItem xmlns:ds="http://schemas.openxmlformats.org/officeDocument/2006/customXml" ds:itemID="{41986570-9DD5-4085-92BA-505D3DD366B4}"/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185</TotalTime>
  <Words>330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Paraphrasing  &amp;  Plagiarism </vt:lpstr>
      <vt:lpstr>Objective</vt:lpstr>
      <vt:lpstr>Paraphrasing </vt:lpstr>
      <vt:lpstr>How to paraphrase?</vt:lpstr>
      <vt:lpstr>How to avoid plagiarism when you paraphrase?</vt:lpstr>
      <vt:lpstr>Difference between paraphrasing and summarising</vt:lpstr>
      <vt:lpstr>Plagiarism </vt:lpstr>
      <vt:lpstr>Consequences of Plagiarism</vt:lpstr>
      <vt:lpstr>How to avoid plagiarism? </vt:lpstr>
      <vt:lpstr>https://www.scribbr.com/citing-sources/how-to-paraphrase/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Plagiarism Paraphrasing</dc:title>
  <dc:creator>wel</dc:creator>
  <cp:lastModifiedBy>919790590469</cp:lastModifiedBy>
  <cp:revision>10</cp:revision>
  <dcterms:created xsi:type="dcterms:W3CDTF">2020-03-25T05:17:41Z</dcterms:created>
  <dcterms:modified xsi:type="dcterms:W3CDTF">2021-01-12T03:38:22Z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0x0101007D2C0064C073E9479F6BB9E9A7DD97D0</vt:lpwstr>
  </property>
</Properties>
</file>