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D293E-99C4-49B4-803F-51237EBF5D5F}" type="datetimeFigureOut">
              <a:rPr lang="en-US" smtClean="0"/>
              <a:pPr/>
              <a:t>4/10/2020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F8F30-0453-4D1B-8C63-5D8558EE7D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F8F30-0453-4D1B-8C63-5D8558EE7D8F}"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443BFD5-9845-4156-AD53-0D636520814F}" type="datetimeFigureOut">
              <a:rPr lang="en-US" smtClean="0"/>
              <a:pPr/>
              <a:t>4/10/2020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CA4FC1-2A3B-45DF-9B37-5B8B361C1C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CA4FC1-2A3B-45DF-9B37-5B8B361C1C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CA4FC1-2A3B-45DF-9B37-5B8B361C1C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CA4FC1-2A3B-45DF-9B37-5B8B361C1CE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CA4FC1-2A3B-45DF-9B37-5B8B361C1CE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CA4FC1-2A3B-45DF-9B37-5B8B361C1CE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4CA4FC1-2A3B-45DF-9B37-5B8B361C1C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CA4FC1-2A3B-45DF-9B37-5B8B361C1CE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43BFD5-9845-4156-AD53-0D636520814F}" type="datetimeFigureOut">
              <a:rPr lang="en-US" smtClean="0"/>
              <a:pPr/>
              <a:t>4/10/2020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4CA4FC1-2A3B-45DF-9B37-5B8B361C1C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443BFD5-9845-4156-AD53-0D636520814F}" type="datetimeFigureOut">
              <a:rPr lang="en-US" smtClean="0"/>
              <a:pPr/>
              <a:t>4/10/2020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CA4FC1-2A3B-45DF-9B37-5B8B361C1C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43BFD5-9845-4156-AD53-0D636520814F}" type="datetimeFigureOut">
              <a:rPr lang="en-US" smtClean="0"/>
              <a:pPr/>
              <a:t>4/10/2020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CA4FC1-2A3B-45DF-9B37-5B8B361C1CE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443BFD5-9845-4156-AD53-0D636520814F}" type="datetimeFigureOut">
              <a:rPr lang="en-US" smtClean="0"/>
              <a:pPr/>
              <a:t>4/10/2020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CA4FC1-2A3B-45DF-9B37-5B8B361C1CE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smtClean="0">
                <a:solidFill>
                  <a:schemeClr val="accent2">
                    <a:lumMod val="60000"/>
                    <a:lumOff val="40000"/>
                  </a:schemeClr>
                </a:solidFill>
              </a:rPr>
              <a:t>Report Writing</a:t>
            </a:r>
            <a:endParaRPr lang="en-US" sz="7200" dirty="0">
              <a:solidFill>
                <a:schemeClr val="accent2">
                  <a:lumMod val="60000"/>
                  <a:lumOff val="40000"/>
                </a:schemeClr>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It gives a summary of the report- how the aim was achieved, the relevance of the findings and the note of dissent, if any. </a:t>
            </a:r>
          </a:p>
          <a:p>
            <a:endParaRPr lang="en-US" sz="3200" dirty="0" smtClean="0"/>
          </a:p>
          <a:p>
            <a:r>
              <a:rPr lang="en-US" sz="3200" dirty="0" smtClean="0"/>
              <a:t>Note of dissent- any kind of disagreement expressed regarding findings or recommendations.</a:t>
            </a:r>
            <a:endParaRPr lang="en-US" sz="3200"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Conclusion</a:t>
            </a:r>
            <a:endParaRPr lang="en-US" dirty="0">
              <a:solidFill>
                <a:schemeClr val="accent2">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t>Language – keep it simple and straight forward.</a:t>
            </a:r>
          </a:p>
          <a:p>
            <a:r>
              <a:rPr lang="en-US" sz="3600" dirty="0" smtClean="0"/>
              <a:t>Its purpose is not to impress; but to communicate.</a:t>
            </a:r>
          </a:p>
          <a:p>
            <a:r>
              <a:rPr lang="en-US" sz="3600" dirty="0" smtClean="0"/>
              <a:t>Sentences can be short and formal.</a:t>
            </a:r>
          </a:p>
          <a:p>
            <a:r>
              <a:rPr lang="en-US" sz="3600" dirty="0" smtClean="0"/>
              <a:t>Proof read the document. </a:t>
            </a:r>
            <a:endParaRPr lang="en-US" sz="3600"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Style of the Report</a:t>
            </a:r>
            <a:endParaRPr lang="en-US" dirty="0">
              <a:solidFill>
                <a:schemeClr val="accent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Report is a concise document written for a specific purpose and particular persons.</a:t>
            </a:r>
          </a:p>
          <a:p>
            <a:r>
              <a:rPr lang="en-US" dirty="0" smtClean="0"/>
              <a:t>It analyses a problem, makes a survey by investigation and offers solutions in the form of recommendations or suggestions.</a:t>
            </a:r>
          </a:p>
          <a:p>
            <a:r>
              <a:rPr lang="en-US" dirty="0" smtClean="0"/>
              <a:t>Reports can be academic, </a:t>
            </a:r>
            <a:r>
              <a:rPr lang="en-US" dirty="0" err="1" smtClean="0"/>
              <a:t>technical,business</a:t>
            </a:r>
            <a:r>
              <a:rPr lang="en-US" dirty="0" smtClean="0"/>
              <a:t> – oriented, or socially related.</a:t>
            </a:r>
          </a:p>
          <a:p>
            <a:r>
              <a:rPr lang="en-US" dirty="0" smtClean="0"/>
              <a:t>It is strictly factual and therefore needs to be clear and well-structured.</a:t>
            </a:r>
            <a:endParaRPr lang="en-US"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Definition </a:t>
            </a:r>
            <a:endParaRPr lang="en-US" dirty="0">
              <a:solidFill>
                <a:schemeClr val="accent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description of a sequence of events or a situation;</a:t>
            </a:r>
          </a:p>
          <a:p>
            <a:r>
              <a:rPr lang="en-US" dirty="0" smtClean="0"/>
              <a:t>Some interpretation of the significance of these events or situation</a:t>
            </a:r>
          </a:p>
          <a:p>
            <a:r>
              <a:rPr lang="en-US" dirty="0" smtClean="0"/>
              <a:t> An evaluation of the facts or the results of your research;</a:t>
            </a:r>
          </a:p>
          <a:p>
            <a:r>
              <a:rPr lang="en-US" dirty="0" smtClean="0"/>
              <a:t>Your recommendations as to a course of action; and</a:t>
            </a:r>
          </a:p>
          <a:p>
            <a:r>
              <a:rPr lang="en-US" dirty="0" smtClean="0"/>
              <a:t>Conclusion</a:t>
            </a:r>
          </a:p>
          <a:p>
            <a:pPr>
              <a:buNone/>
            </a:pPr>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Elements of a Report</a:t>
            </a:r>
            <a:endParaRPr lang="en-US" dirty="0">
              <a:solidFill>
                <a:schemeClr val="accent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Feasibility Report- assessment of the potential solutions to business implementation or problem</a:t>
            </a:r>
          </a:p>
          <a:p>
            <a:r>
              <a:rPr lang="en-US" dirty="0" smtClean="0"/>
              <a:t>Investigative Report-  records the cause of the issue, analyzes the evidence and formulates a conclusion.</a:t>
            </a:r>
          </a:p>
          <a:p>
            <a:r>
              <a:rPr lang="en-US" dirty="0" smtClean="0"/>
              <a:t>Survey Report- studies a research topic thoroughly and summarizes the existing data and gives a clue for improving the research area.</a:t>
            </a:r>
            <a:endParaRPr lang="en-US"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Types of Report</a:t>
            </a:r>
            <a:endParaRPr lang="en-US" dirty="0">
              <a:solidFill>
                <a:schemeClr val="accent2">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This is like the cover page.</a:t>
            </a:r>
          </a:p>
          <a:p>
            <a:r>
              <a:rPr lang="en-US" sz="3200" dirty="0" smtClean="0"/>
              <a:t>It should include details like-</a:t>
            </a:r>
          </a:p>
          <a:p>
            <a:r>
              <a:rPr lang="en-US" sz="3200" dirty="0" smtClean="0"/>
              <a:t>A. Who prepared the Report</a:t>
            </a:r>
          </a:p>
          <a:p>
            <a:r>
              <a:rPr lang="en-US" sz="3200" dirty="0" smtClean="0"/>
              <a:t>B. Who assigned the task or to whom the report is intended to be submitted</a:t>
            </a:r>
          </a:p>
          <a:p>
            <a:r>
              <a:rPr lang="en-US" sz="3200" dirty="0" smtClean="0"/>
              <a:t>C. The date of submission.</a:t>
            </a:r>
          </a:p>
          <a:p>
            <a:r>
              <a:rPr lang="en-US" sz="3200" dirty="0" smtClean="0"/>
              <a:t>D. If the report is a longer one, it can include table of contents too</a:t>
            </a:r>
          </a:p>
          <a:p>
            <a:endParaRPr lang="en-US" sz="3200" dirty="0"/>
          </a:p>
        </p:txBody>
      </p:sp>
      <p:sp>
        <p:nvSpPr>
          <p:cNvPr id="3" name="Title 2"/>
          <p:cNvSpPr>
            <a:spLocks noGrp="1"/>
          </p:cNvSpPr>
          <p:nvPr>
            <p:ph type="title"/>
          </p:nvPr>
        </p:nvSpPr>
        <p:spPr/>
        <p:txBody>
          <a:bodyPr>
            <a:normAutofit fontScale="90000"/>
          </a:bodyPr>
          <a:lstStyle/>
          <a:p>
            <a:pPr algn="ctr"/>
            <a:r>
              <a:rPr lang="en-US" dirty="0" smtClean="0">
                <a:solidFill>
                  <a:schemeClr val="accent2">
                    <a:lumMod val="60000"/>
                    <a:lumOff val="40000"/>
                  </a:schemeClr>
                </a:solidFill>
              </a:rPr>
              <a:t>Structure of a report- Title page</a:t>
            </a:r>
            <a:endParaRPr lang="en-US" dirty="0">
              <a:solidFill>
                <a:schemeClr val="accent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It forms an essential part in most official reports.</a:t>
            </a:r>
          </a:p>
          <a:p>
            <a:r>
              <a:rPr lang="en-US" sz="3200" dirty="0" smtClean="0"/>
              <a:t>It is also termed as abstract.</a:t>
            </a:r>
          </a:p>
          <a:p>
            <a:r>
              <a:rPr lang="en-US" sz="3200" dirty="0" smtClean="0"/>
              <a:t>It gives a briefing about the overall steps involved in drafting the report.</a:t>
            </a:r>
          </a:p>
          <a:p>
            <a:r>
              <a:rPr lang="en-US" sz="3200" dirty="0" smtClean="0"/>
              <a:t>It comes to almost half page</a:t>
            </a:r>
            <a:endParaRPr lang="en-US" sz="3200"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Executive Summary</a:t>
            </a:r>
            <a:endParaRPr lang="en-US" dirty="0">
              <a:solidFill>
                <a:schemeClr val="accent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accent2">
                    <a:lumMod val="60000"/>
                    <a:lumOff val="40000"/>
                  </a:schemeClr>
                </a:solidFill>
              </a:rPr>
              <a:t>Background-</a:t>
            </a:r>
            <a:r>
              <a:rPr lang="en-US" dirty="0" smtClean="0"/>
              <a:t> It states the circumstance under which the preparation of the report is assigned.</a:t>
            </a:r>
          </a:p>
          <a:p>
            <a:r>
              <a:rPr lang="en-US" dirty="0" smtClean="0"/>
              <a:t>Explains the problem to the reader and why the report is made.</a:t>
            </a:r>
          </a:p>
          <a:p>
            <a:r>
              <a:rPr lang="en-US" dirty="0" smtClean="0">
                <a:solidFill>
                  <a:schemeClr val="accent2">
                    <a:lumMod val="60000"/>
                    <a:lumOff val="40000"/>
                  </a:schemeClr>
                </a:solidFill>
              </a:rPr>
              <a:t>Work done-</a:t>
            </a:r>
            <a:r>
              <a:rPr lang="en-US" dirty="0" smtClean="0">
                <a:solidFill>
                  <a:schemeClr val="bg1"/>
                </a:solidFill>
              </a:rPr>
              <a:t> </a:t>
            </a:r>
            <a:r>
              <a:rPr lang="en-US" dirty="0" smtClean="0"/>
              <a:t>it includes the process of investigation step by step</a:t>
            </a:r>
          </a:p>
          <a:p>
            <a:r>
              <a:rPr lang="en-US" dirty="0" smtClean="0"/>
              <a:t>who were investigated?</a:t>
            </a:r>
          </a:p>
          <a:p>
            <a:r>
              <a:rPr lang="en-US" dirty="0" smtClean="0"/>
              <a:t>How it was investigated?</a:t>
            </a:r>
          </a:p>
          <a:p>
            <a:endParaRPr lang="en-US" dirty="0" smtClean="0"/>
          </a:p>
          <a:p>
            <a:endParaRPr lang="en-US"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Main Body of the Report</a:t>
            </a:r>
            <a:endParaRPr lang="en-US" dirty="0">
              <a:solidFill>
                <a:schemeClr val="accent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It gives the data regarding the causes and effects and the expected outcomes in the near future.</a:t>
            </a:r>
          </a:p>
          <a:p>
            <a:r>
              <a:rPr lang="en-US" dirty="0" smtClean="0"/>
              <a:t>In investigative report, findings consists of the clues to the cause of the event, damage or loss, and its immediate impact on the future.</a:t>
            </a:r>
          </a:p>
          <a:p>
            <a:r>
              <a:rPr lang="en-US" dirty="0" smtClean="0"/>
              <a:t>In feasibility report, findings include the merits and demerits of the proposed plan and the probability of its successful implementation </a:t>
            </a:r>
          </a:p>
          <a:p>
            <a:endParaRPr lang="en-US" dirty="0"/>
          </a:p>
        </p:txBody>
      </p:sp>
      <p:sp>
        <p:nvSpPr>
          <p:cNvPr id="3" name="Title 2"/>
          <p:cNvSpPr>
            <a:spLocks noGrp="1"/>
          </p:cNvSpPr>
          <p:nvPr>
            <p:ph type="title"/>
          </p:nvPr>
        </p:nvSpPr>
        <p:spPr/>
        <p:txBody>
          <a:bodyPr/>
          <a:lstStyle/>
          <a:p>
            <a:pPr algn="ctr"/>
            <a:r>
              <a:rPr lang="en-US" dirty="0" smtClean="0">
                <a:solidFill>
                  <a:schemeClr val="accent2">
                    <a:lumMod val="60000"/>
                    <a:lumOff val="40000"/>
                  </a:schemeClr>
                </a:solidFill>
              </a:rPr>
              <a:t>Findings </a:t>
            </a:r>
            <a:endParaRPr lang="en-US" dirty="0">
              <a:solidFill>
                <a:schemeClr val="accent2">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gives the elaborate interpretation of the entire event highlighting the measures to be taken to give immediate solution and also the preventive measures to be taken for future safety (especially in investigative report)</a:t>
            </a:r>
          </a:p>
          <a:p>
            <a:r>
              <a:rPr lang="en-US" dirty="0" smtClean="0"/>
              <a:t>In feasibility report, recommendations mainly focus on the scope for successful implementation of the proposed idea.  </a:t>
            </a:r>
          </a:p>
          <a:p>
            <a:endParaRPr lang="en-US" dirty="0"/>
          </a:p>
        </p:txBody>
      </p:sp>
      <p:sp>
        <p:nvSpPr>
          <p:cNvPr id="3" name="Title 2"/>
          <p:cNvSpPr>
            <a:spLocks noGrp="1"/>
          </p:cNvSpPr>
          <p:nvPr>
            <p:ph type="title"/>
          </p:nvPr>
        </p:nvSpPr>
        <p:spPr/>
        <p:txBody>
          <a:bodyPr>
            <a:normAutofit fontScale="90000"/>
          </a:bodyPr>
          <a:lstStyle/>
          <a:p>
            <a:r>
              <a:rPr lang="en-US" dirty="0" smtClean="0">
                <a:solidFill>
                  <a:schemeClr val="accent2">
                    <a:lumMod val="60000"/>
                    <a:lumOff val="40000"/>
                  </a:schemeClr>
                </a:solidFill>
              </a:rPr>
              <a:t>Suggestions or Recommendations</a:t>
            </a:r>
            <a:br>
              <a:rPr lang="en-US" dirty="0" smtClean="0">
                <a:solidFill>
                  <a:schemeClr val="accent2">
                    <a:lumMod val="60000"/>
                    <a:lumOff val="40000"/>
                  </a:schemeClr>
                </a:solidFill>
              </a:rPr>
            </a:br>
            <a:endParaRPr lang="en-US" dirty="0">
              <a:solidFill>
                <a:schemeClr val="accent2">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8" ma:contentTypeDescription="Create a new document." ma:contentTypeScope="" ma:versionID="46d122f411e5379cefe27ec2b789fe3a">
  <xsd:schema xmlns:xsd="http://www.w3.org/2001/XMLSchema" xmlns:xs="http://www.w3.org/2001/XMLSchema" xmlns:p="http://schemas.microsoft.com/office/2006/metadata/properties" xmlns:ns2="55175d81-bfcc-4e20-b7a7-7b462a4db073" targetNamespace="http://schemas.microsoft.com/office/2006/metadata/properties" ma:root="true" ma:fieldsID="901eec6585442fe759fc660a41eafaa2"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46C763-40A9-4165-8F4C-DF330AC1B47D}"/>
</file>

<file path=customXml/itemProps2.xml><?xml version="1.0" encoding="utf-8"?>
<ds:datastoreItem xmlns:ds="http://schemas.openxmlformats.org/officeDocument/2006/customXml" ds:itemID="{18718AAC-A36D-49ED-ACE5-0B8E3618C03F}"/>
</file>

<file path=customXml/itemProps3.xml><?xml version="1.0" encoding="utf-8"?>
<ds:datastoreItem xmlns:ds="http://schemas.openxmlformats.org/officeDocument/2006/customXml" ds:itemID="{4864A4A3-AB9C-4E20-B87F-AF9019B16273}"/>
</file>

<file path=docProps/app.xml><?xml version="1.0" encoding="utf-8"?>
<Properties xmlns="http://schemas.openxmlformats.org/officeDocument/2006/extended-properties" xmlns:vt="http://schemas.openxmlformats.org/officeDocument/2006/docPropsVTypes">
  <TotalTime>0</TotalTime>
  <Words>526</Words>
  <PresentationFormat>On-screen Show (4:3)</PresentationFormat>
  <Paragraphs>51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Report Writing</vt:lpstr>
      <vt:lpstr>Definition </vt:lpstr>
      <vt:lpstr>Elements of a Report</vt:lpstr>
      <vt:lpstr>Types of Report</vt:lpstr>
      <vt:lpstr>Structure of a report- Title page</vt:lpstr>
      <vt:lpstr>Executive Summary</vt:lpstr>
      <vt:lpstr>Main Body of the Report</vt:lpstr>
      <vt:lpstr>Findings </vt:lpstr>
      <vt:lpstr>Suggestions or Recommendations </vt:lpstr>
      <vt:lpstr>Conclusion</vt:lpstr>
      <vt:lpstr>Style of the Report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Writing</dc:title>
  <dc:creator>ELCOT</dc:creator>
  <cp:lastModifiedBy>ELCOT</cp:lastModifiedBy>
  <cp:revision>1</cp:revision>
  <dcterms:modified xsi:type="dcterms:W3CDTF">2020-04-10T04:10:19Z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