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8"/>
  </p:notesMasterIdLst>
  <p:sldIdLst>
    <p:sldId id="293" r:id="rId2"/>
    <p:sldId id="338" r:id="rId3"/>
    <p:sldId id="295" r:id="rId4"/>
    <p:sldId id="296" r:id="rId5"/>
    <p:sldId id="365" r:id="rId6"/>
    <p:sldId id="368" r:id="rId7"/>
    <p:sldId id="339" r:id="rId8"/>
    <p:sldId id="340" r:id="rId9"/>
    <p:sldId id="341" r:id="rId10"/>
    <p:sldId id="342" r:id="rId11"/>
    <p:sldId id="364" r:id="rId12"/>
    <p:sldId id="343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44" r:id="rId22"/>
    <p:sldId id="345" r:id="rId23"/>
    <p:sldId id="366" r:id="rId24"/>
    <p:sldId id="367" r:id="rId25"/>
    <p:sldId id="346" r:id="rId26"/>
    <p:sldId id="347" r:id="rId27"/>
    <p:sldId id="348" r:id="rId28"/>
    <p:sldId id="377" r:id="rId29"/>
    <p:sldId id="378" r:id="rId30"/>
    <p:sldId id="379" r:id="rId31"/>
    <p:sldId id="380" r:id="rId32"/>
    <p:sldId id="381" r:id="rId33"/>
    <p:sldId id="383" r:id="rId34"/>
    <p:sldId id="382" r:id="rId35"/>
    <p:sldId id="327" r:id="rId36"/>
    <p:sldId id="31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B50B"/>
    <a:srgbClr val="0000CC"/>
    <a:srgbClr val="FF0066"/>
    <a:srgbClr val="66FF33"/>
    <a:srgbClr val="0033CC"/>
    <a:srgbClr val="0066FF"/>
    <a:srgbClr val="9933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4C1299-D922-4287-85DA-FC5A97276F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8DA90B8-3D53-40E9-907A-21B060C968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ABE6EE-1F33-4809-A7A5-CFC84B8DF70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C8E78609-13BC-4DC1-9C8F-E01B09D865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2E798A49-E99A-4516-94D0-547537972B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D59AA197-ADD3-4D4A-95FB-D0D30C7D5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73B4D4-BC60-4559-82F7-5B7793A62C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062801EE-DBEA-4E7C-9D57-1185180A4C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A6645C2-E34D-4DD4-B768-EFD0A81E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In every slide, ask the audience before you conclude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9EABEF2-AF40-4054-A886-FAB3478A3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D76E53-52C8-486D-AFF1-CF48B1EDEA4F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6309444-6BD8-4550-A1C0-68078FB7107E}"/>
              </a:ext>
            </a:extLst>
          </p:cNvPr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6300000 w 3985"/>
              <a:gd name="T1" fmla="*/ 0 h 3619"/>
              <a:gd name="T2" fmla="*/ 0 w 3985"/>
              <a:gd name="T3" fmla="*/ 1826667 h 3619"/>
              <a:gd name="T4" fmla="*/ 4842204 w 3985"/>
              <a:gd name="T5" fmla="*/ 6780213 h 3619"/>
              <a:gd name="T6" fmla="*/ 8896350 w 3985"/>
              <a:gd name="T7" fmla="*/ 2107693 h 3619"/>
              <a:gd name="T8" fmla="*/ 6300000 w 3985"/>
              <a:gd name="T9" fmla="*/ 0 h 3619"/>
              <a:gd name="T10" fmla="*/ 6300000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EB5B3D1-D95B-4E03-A44F-2CDB381CB280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6A51D11C-301F-47F2-BF5D-F2F24A97B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250 w 794"/>
                <a:gd name="T1" fmla="*/ 970 h 414"/>
                <a:gd name="T2" fmla="*/ 2012 w 794"/>
                <a:gd name="T3" fmla="*/ 781 h 414"/>
                <a:gd name="T4" fmla="*/ 1576 w 794"/>
                <a:gd name="T5" fmla="*/ 516 h 414"/>
                <a:gd name="T6" fmla="*/ 201 w 794"/>
                <a:gd name="T7" fmla="*/ 0 h 414"/>
                <a:gd name="T8" fmla="*/ 65 w 794"/>
                <a:gd name="T9" fmla="*/ 49 h 414"/>
                <a:gd name="T10" fmla="*/ 0 w 794"/>
                <a:gd name="T11" fmla="*/ 204 h 414"/>
                <a:gd name="T12" fmla="*/ 79 w 794"/>
                <a:gd name="T13" fmla="*/ 381 h 414"/>
                <a:gd name="T14" fmla="*/ 1615 w 794"/>
                <a:gd name="T15" fmla="*/ 1005 h 414"/>
                <a:gd name="T16" fmla="*/ 1952 w 794"/>
                <a:gd name="T17" fmla="*/ 965 h 414"/>
                <a:gd name="T18" fmla="*/ 2224 w 794"/>
                <a:gd name="T19" fmla="*/ 1017 h 414"/>
                <a:gd name="T20" fmla="*/ 2250 w 794"/>
                <a:gd name="T21" fmla="*/ 970 h 414"/>
                <a:gd name="T22" fmla="*/ 2250 w 794"/>
                <a:gd name="T23" fmla="*/ 97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CFFCCB78-6FDA-4362-BEC7-FB7F27AA6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94 w 1586"/>
                <a:gd name="T1" fmla="*/ 0 h 821"/>
                <a:gd name="T2" fmla="*/ 1883 w 1586"/>
                <a:gd name="T3" fmla="*/ 637 h 821"/>
                <a:gd name="T4" fmla="*/ 2020 w 1586"/>
                <a:gd name="T5" fmla="*/ 783 h 821"/>
                <a:gd name="T6" fmla="*/ 2244 w 1586"/>
                <a:gd name="T7" fmla="*/ 971 h 821"/>
                <a:gd name="T8" fmla="*/ 2214 w 1586"/>
                <a:gd name="T9" fmla="*/ 1007 h 821"/>
                <a:gd name="T10" fmla="*/ 1910 w 1586"/>
                <a:gd name="T11" fmla="*/ 965 h 821"/>
                <a:gd name="T12" fmla="*/ 1620 w 1586"/>
                <a:gd name="T13" fmla="*/ 995 h 821"/>
                <a:gd name="T14" fmla="*/ 59 w 1586"/>
                <a:gd name="T15" fmla="*/ 366 h 821"/>
                <a:gd name="T16" fmla="*/ 0 w 1586"/>
                <a:gd name="T17" fmla="*/ 184 h 821"/>
                <a:gd name="T18" fmla="*/ 65 w 1586"/>
                <a:gd name="T19" fmla="*/ 39 h 821"/>
                <a:gd name="T20" fmla="*/ 194 w 1586"/>
                <a:gd name="T21" fmla="*/ 0 h 821"/>
                <a:gd name="T22" fmla="*/ 19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8F1D7C8C-3F96-4786-9401-F183ADD30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400 h 747"/>
                <a:gd name="T2" fmla="*/ 1308 w 1049"/>
                <a:gd name="T3" fmla="*/ 919 h 747"/>
                <a:gd name="T4" fmla="*/ 1332 w 1049"/>
                <a:gd name="T5" fmla="*/ 657 h 747"/>
                <a:gd name="T6" fmla="*/ 1488 w 1049"/>
                <a:gd name="T7" fmla="*/ 519 h 747"/>
                <a:gd name="T8" fmla="*/ 111 w 1049"/>
                <a:gd name="T9" fmla="*/ 0 h 747"/>
                <a:gd name="T10" fmla="*/ 0 w 1049"/>
                <a:gd name="T11" fmla="*/ 156 h 747"/>
                <a:gd name="T12" fmla="*/ 0 w 1049"/>
                <a:gd name="T13" fmla="*/ 400 h 747"/>
                <a:gd name="T14" fmla="*/ 0 w 1049"/>
                <a:gd name="T15" fmla="*/ 40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3B3496B4-AC55-4C7C-BB87-4454957E7BB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05AFC5D2-C79D-4DEB-B884-96C11E6F62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55 w 150"/>
                  <a:gd name="T1" fmla="*/ 0 h 173"/>
                  <a:gd name="T2" fmla="*/ 57 w 150"/>
                  <a:gd name="T3" fmla="*/ 82 h 173"/>
                  <a:gd name="T4" fmla="*/ 0 w 150"/>
                  <a:gd name="T5" fmla="*/ 214 h 173"/>
                  <a:gd name="T6" fmla="*/ 113 w 150"/>
                  <a:gd name="T7" fmla="*/ 198 h 173"/>
                  <a:gd name="T8" fmla="*/ 146 w 150"/>
                  <a:gd name="T9" fmla="*/ 104 h 173"/>
                  <a:gd name="T10" fmla="*/ 212 w 150"/>
                  <a:gd name="T11" fmla="*/ 33 h 173"/>
                  <a:gd name="T12" fmla="*/ 155 w 150"/>
                  <a:gd name="T13" fmla="*/ 0 h 173"/>
                  <a:gd name="T14" fmla="*/ 155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983846B9-1445-4863-8FF6-C3914FAD48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21 w 1684"/>
                  <a:gd name="T1" fmla="*/ 0 h 880"/>
                  <a:gd name="T2" fmla="*/ 89 w 1684"/>
                  <a:gd name="T3" fmla="*/ 64 h 880"/>
                  <a:gd name="T4" fmla="*/ 0 w 1684"/>
                  <a:gd name="T5" fmla="*/ 256 h 880"/>
                  <a:gd name="T6" fmla="*/ 95 w 1684"/>
                  <a:gd name="T7" fmla="*/ 440 h 880"/>
                  <a:gd name="T8" fmla="*/ 1675 w 1684"/>
                  <a:gd name="T9" fmla="*/ 1065 h 880"/>
                  <a:gd name="T10" fmla="*/ 2015 w 1684"/>
                  <a:gd name="T11" fmla="*/ 1026 h 880"/>
                  <a:gd name="T12" fmla="*/ 2290 w 1684"/>
                  <a:gd name="T13" fmla="*/ 1081 h 880"/>
                  <a:gd name="T14" fmla="*/ 2386 w 1684"/>
                  <a:gd name="T15" fmla="*/ 993 h 880"/>
                  <a:gd name="T16" fmla="*/ 2128 w 1684"/>
                  <a:gd name="T17" fmla="*/ 816 h 880"/>
                  <a:gd name="T18" fmla="*/ 2023 w 1684"/>
                  <a:gd name="T19" fmla="*/ 629 h 880"/>
                  <a:gd name="T20" fmla="*/ 1940 w 1684"/>
                  <a:gd name="T21" fmla="*/ 647 h 880"/>
                  <a:gd name="T22" fmla="*/ 2039 w 1684"/>
                  <a:gd name="T23" fmla="*/ 816 h 880"/>
                  <a:gd name="T24" fmla="*/ 2236 w 1684"/>
                  <a:gd name="T25" fmla="*/ 995 h 880"/>
                  <a:gd name="T26" fmla="*/ 2002 w 1684"/>
                  <a:gd name="T27" fmla="*/ 967 h 880"/>
                  <a:gd name="T28" fmla="*/ 1727 w 1684"/>
                  <a:gd name="T29" fmla="*/ 1000 h 880"/>
                  <a:gd name="T30" fmla="*/ 1778 w 1684"/>
                  <a:gd name="T31" fmla="*/ 798 h 880"/>
                  <a:gd name="T32" fmla="*/ 1896 w 1684"/>
                  <a:gd name="T33" fmla="*/ 661 h 880"/>
                  <a:gd name="T34" fmla="*/ 1758 w 1684"/>
                  <a:gd name="T35" fmla="*/ 678 h 880"/>
                  <a:gd name="T36" fmla="*/ 1651 w 1684"/>
                  <a:gd name="T37" fmla="*/ 808 h 880"/>
                  <a:gd name="T38" fmla="*/ 1614 w 1684"/>
                  <a:gd name="T39" fmla="*/ 972 h 880"/>
                  <a:gd name="T40" fmla="*/ 152 w 1684"/>
                  <a:gd name="T41" fmla="*/ 381 h 880"/>
                  <a:gd name="T42" fmla="*/ 113 w 1684"/>
                  <a:gd name="T43" fmla="*/ 264 h 880"/>
                  <a:gd name="T44" fmla="*/ 146 w 1684"/>
                  <a:gd name="T45" fmla="*/ 117 h 880"/>
                  <a:gd name="T46" fmla="*/ 307 w 1684"/>
                  <a:gd name="T47" fmla="*/ 0 h 880"/>
                  <a:gd name="T48" fmla="*/ 221 w 1684"/>
                  <a:gd name="T49" fmla="*/ 0 h 880"/>
                  <a:gd name="T50" fmla="*/ 221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ECC18E73-CC94-4682-9A87-6F85B2BFEB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42 w 1190"/>
                  <a:gd name="T1" fmla="*/ 0 h 500"/>
                  <a:gd name="T2" fmla="*/ 1686 w 1190"/>
                  <a:gd name="T3" fmla="*/ 602 h 500"/>
                  <a:gd name="T4" fmla="*/ 1524 w 1190"/>
                  <a:gd name="T5" fmla="*/ 614 h 500"/>
                  <a:gd name="T6" fmla="*/ 0 w 1190"/>
                  <a:gd name="T7" fmla="*/ 33 h 500"/>
                  <a:gd name="T8" fmla="*/ 142 w 1190"/>
                  <a:gd name="T9" fmla="*/ 0 h 500"/>
                  <a:gd name="T10" fmla="*/ 142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2D801711-FF3C-4A39-82BA-943C0B24D7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65 w 160"/>
                  <a:gd name="T1" fmla="*/ 0 h 335"/>
                  <a:gd name="T2" fmla="*/ 27 w 160"/>
                  <a:gd name="T3" fmla="*/ 130 h 335"/>
                  <a:gd name="T4" fmla="*/ 0 w 160"/>
                  <a:gd name="T5" fmla="*/ 281 h 335"/>
                  <a:gd name="T6" fmla="*/ 47 w 160"/>
                  <a:gd name="T7" fmla="*/ 384 h 335"/>
                  <a:gd name="T8" fmla="*/ 133 w 160"/>
                  <a:gd name="T9" fmla="*/ 410 h 335"/>
                  <a:gd name="T10" fmla="*/ 108 w 160"/>
                  <a:gd name="T11" fmla="*/ 188 h 335"/>
                  <a:gd name="T12" fmla="*/ 227 w 160"/>
                  <a:gd name="T13" fmla="*/ 21 h 335"/>
                  <a:gd name="T14" fmla="*/ 165 w 160"/>
                  <a:gd name="T15" fmla="*/ 0 h 335"/>
                  <a:gd name="T16" fmla="*/ 165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8FAD676C-EAF1-4B28-96DE-DE124F5A37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0 w 489"/>
                  <a:gd name="T1" fmla="*/ 42 h 296"/>
                  <a:gd name="T2" fmla="*/ 226 w 489"/>
                  <a:gd name="T3" fmla="*/ 81 h 296"/>
                  <a:gd name="T4" fmla="*/ 458 w 489"/>
                  <a:gd name="T5" fmla="*/ 168 h 296"/>
                  <a:gd name="T6" fmla="*/ 622 w 489"/>
                  <a:gd name="T7" fmla="*/ 299 h 296"/>
                  <a:gd name="T8" fmla="*/ 461 w 489"/>
                  <a:gd name="T9" fmla="*/ 283 h 296"/>
                  <a:gd name="T10" fmla="*/ 196 w 489"/>
                  <a:gd name="T11" fmla="*/ 180 h 296"/>
                  <a:gd name="T12" fmla="*/ 71 w 489"/>
                  <a:gd name="T13" fmla="*/ 98 h 296"/>
                  <a:gd name="T14" fmla="*/ 151 w 489"/>
                  <a:gd name="T15" fmla="*/ 200 h 296"/>
                  <a:gd name="T16" fmla="*/ 384 w 489"/>
                  <a:gd name="T17" fmla="*/ 332 h 296"/>
                  <a:gd name="T18" fmla="*/ 658 w 489"/>
                  <a:gd name="T19" fmla="*/ 364 h 296"/>
                  <a:gd name="T20" fmla="*/ 691 w 489"/>
                  <a:gd name="T21" fmla="*/ 275 h 296"/>
                  <a:gd name="T22" fmla="*/ 557 w 489"/>
                  <a:gd name="T23" fmla="*/ 148 h 296"/>
                  <a:gd name="T24" fmla="*/ 240 w 489"/>
                  <a:gd name="T25" fmla="*/ 21 h 296"/>
                  <a:gd name="T26" fmla="*/ 0 w 489"/>
                  <a:gd name="T27" fmla="*/ 0 h 296"/>
                  <a:gd name="T28" fmla="*/ 20 w 489"/>
                  <a:gd name="T29" fmla="*/ 42 h 296"/>
                  <a:gd name="T30" fmla="*/ 20 w 489"/>
                  <a:gd name="T31" fmla="*/ 4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66BE78C7-E8A3-4C2D-9669-D999CDBA1120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869AA7D-3A16-4690-B98B-21216B37801A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629 w 794"/>
                <a:gd name="T1" fmla="*/ 280 h 414"/>
                <a:gd name="T2" fmla="*/ 562 w 794"/>
                <a:gd name="T3" fmla="*/ 225 h 414"/>
                <a:gd name="T4" fmla="*/ 440 w 794"/>
                <a:gd name="T5" fmla="*/ 149 h 414"/>
                <a:gd name="T6" fmla="*/ 56 w 794"/>
                <a:gd name="T7" fmla="*/ 0 h 414"/>
                <a:gd name="T8" fmla="*/ 18 w 794"/>
                <a:gd name="T9" fmla="*/ 14 h 414"/>
                <a:gd name="T10" fmla="*/ 0 w 794"/>
                <a:gd name="T11" fmla="*/ 59 h 414"/>
                <a:gd name="T12" fmla="*/ 22 w 794"/>
                <a:gd name="T13" fmla="*/ 110 h 414"/>
                <a:gd name="T14" fmla="*/ 452 w 794"/>
                <a:gd name="T15" fmla="*/ 289 h 414"/>
                <a:gd name="T16" fmla="*/ 546 w 794"/>
                <a:gd name="T17" fmla="*/ 278 h 414"/>
                <a:gd name="T18" fmla="*/ 622 w 794"/>
                <a:gd name="T19" fmla="*/ 293 h 414"/>
                <a:gd name="T20" fmla="*/ 629 w 794"/>
                <a:gd name="T21" fmla="*/ 280 h 414"/>
                <a:gd name="T22" fmla="*/ 629 w 794"/>
                <a:gd name="T23" fmla="*/ 28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1945976-7D66-4D6E-BAE1-74867058EF1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54 w 1586"/>
                <a:gd name="T1" fmla="*/ 0 h 821"/>
                <a:gd name="T2" fmla="*/ 526 w 1586"/>
                <a:gd name="T3" fmla="*/ 183 h 821"/>
                <a:gd name="T4" fmla="*/ 565 w 1586"/>
                <a:gd name="T5" fmla="*/ 225 h 821"/>
                <a:gd name="T6" fmla="*/ 627 w 1586"/>
                <a:gd name="T7" fmla="*/ 280 h 821"/>
                <a:gd name="T8" fmla="*/ 619 w 1586"/>
                <a:gd name="T9" fmla="*/ 290 h 821"/>
                <a:gd name="T10" fmla="*/ 534 w 1586"/>
                <a:gd name="T11" fmla="*/ 278 h 821"/>
                <a:gd name="T12" fmla="*/ 453 w 1586"/>
                <a:gd name="T13" fmla="*/ 286 h 821"/>
                <a:gd name="T14" fmla="*/ 17 w 1586"/>
                <a:gd name="T15" fmla="*/ 105 h 821"/>
                <a:gd name="T16" fmla="*/ 0 w 1586"/>
                <a:gd name="T17" fmla="*/ 53 h 821"/>
                <a:gd name="T18" fmla="*/ 18 w 1586"/>
                <a:gd name="T19" fmla="*/ 11 h 821"/>
                <a:gd name="T20" fmla="*/ 54 w 1586"/>
                <a:gd name="T21" fmla="*/ 0 h 821"/>
                <a:gd name="T22" fmla="*/ 5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9791B2B-E8DE-4956-9578-78FC2D5D231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15 h 747"/>
                <a:gd name="T2" fmla="*/ 366 w 1049"/>
                <a:gd name="T3" fmla="*/ 265 h 747"/>
                <a:gd name="T4" fmla="*/ 372 w 1049"/>
                <a:gd name="T5" fmla="*/ 189 h 747"/>
                <a:gd name="T6" fmla="*/ 416 w 1049"/>
                <a:gd name="T7" fmla="*/ 150 h 747"/>
                <a:gd name="T8" fmla="*/ 31 w 1049"/>
                <a:gd name="T9" fmla="*/ 0 h 747"/>
                <a:gd name="T10" fmla="*/ 0 w 1049"/>
                <a:gd name="T11" fmla="*/ 45 h 747"/>
                <a:gd name="T12" fmla="*/ 0 w 1049"/>
                <a:gd name="T13" fmla="*/ 115 h 747"/>
                <a:gd name="T14" fmla="*/ 0 w 1049"/>
                <a:gd name="T15" fmla="*/ 1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998C96E1-6C77-4644-952C-EC8349B7FB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478243BF-C9E6-4D46-86B8-B51D3CDB53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43 w 150"/>
                  <a:gd name="T1" fmla="*/ 0 h 173"/>
                  <a:gd name="T2" fmla="*/ 16 w 150"/>
                  <a:gd name="T3" fmla="*/ 23 h 173"/>
                  <a:gd name="T4" fmla="*/ 0 w 150"/>
                  <a:gd name="T5" fmla="*/ 61 h 173"/>
                  <a:gd name="T6" fmla="*/ 31 w 150"/>
                  <a:gd name="T7" fmla="*/ 56 h 173"/>
                  <a:gd name="T8" fmla="*/ 41 w 150"/>
                  <a:gd name="T9" fmla="*/ 30 h 173"/>
                  <a:gd name="T10" fmla="*/ 59 w 150"/>
                  <a:gd name="T11" fmla="*/ 10 h 173"/>
                  <a:gd name="T12" fmla="*/ 43 w 150"/>
                  <a:gd name="T13" fmla="*/ 0 h 173"/>
                  <a:gd name="T14" fmla="*/ 43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C3890881-16E1-493A-AFCE-062F1AD02D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62 w 1684"/>
                  <a:gd name="T1" fmla="*/ 0 h 880"/>
                  <a:gd name="T2" fmla="*/ 25 w 1684"/>
                  <a:gd name="T3" fmla="*/ 18 h 880"/>
                  <a:gd name="T4" fmla="*/ 0 w 1684"/>
                  <a:gd name="T5" fmla="*/ 74 h 880"/>
                  <a:gd name="T6" fmla="*/ 27 w 1684"/>
                  <a:gd name="T7" fmla="*/ 127 h 880"/>
                  <a:gd name="T8" fmla="*/ 468 w 1684"/>
                  <a:gd name="T9" fmla="*/ 306 h 880"/>
                  <a:gd name="T10" fmla="*/ 563 w 1684"/>
                  <a:gd name="T11" fmla="*/ 295 h 880"/>
                  <a:gd name="T12" fmla="*/ 640 w 1684"/>
                  <a:gd name="T13" fmla="*/ 311 h 880"/>
                  <a:gd name="T14" fmla="*/ 667 w 1684"/>
                  <a:gd name="T15" fmla="*/ 286 h 880"/>
                  <a:gd name="T16" fmla="*/ 595 w 1684"/>
                  <a:gd name="T17" fmla="*/ 235 h 880"/>
                  <a:gd name="T18" fmla="*/ 566 w 1684"/>
                  <a:gd name="T19" fmla="*/ 181 h 880"/>
                  <a:gd name="T20" fmla="*/ 542 w 1684"/>
                  <a:gd name="T21" fmla="*/ 186 h 880"/>
                  <a:gd name="T22" fmla="*/ 570 w 1684"/>
                  <a:gd name="T23" fmla="*/ 235 h 880"/>
                  <a:gd name="T24" fmla="*/ 625 w 1684"/>
                  <a:gd name="T25" fmla="*/ 286 h 880"/>
                  <a:gd name="T26" fmla="*/ 560 w 1684"/>
                  <a:gd name="T27" fmla="*/ 278 h 880"/>
                  <a:gd name="T28" fmla="*/ 483 w 1684"/>
                  <a:gd name="T29" fmla="*/ 288 h 880"/>
                  <a:gd name="T30" fmla="*/ 497 w 1684"/>
                  <a:gd name="T31" fmla="*/ 230 h 880"/>
                  <a:gd name="T32" fmla="*/ 530 w 1684"/>
                  <a:gd name="T33" fmla="*/ 190 h 880"/>
                  <a:gd name="T34" fmla="*/ 492 w 1684"/>
                  <a:gd name="T35" fmla="*/ 195 h 880"/>
                  <a:gd name="T36" fmla="*/ 461 w 1684"/>
                  <a:gd name="T37" fmla="*/ 233 h 880"/>
                  <a:gd name="T38" fmla="*/ 451 w 1684"/>
                  <a:gd name="T39" fmla="*/ 280 h 880"/>
                  <a:gd name="T40" fmla="*/ 42 w 1684"/>
                  <a:gd name="T41" fmla="*/ 110 h 880"/>
                  <a:gd name="T42" fmla="*/ 32 w 1684"/>
                  <a:gd name="T43" fmla="*/ 76 h 880"/>
                  <a:gd name="T44" fmla="*/ 41 w 1684"/>
                  <a:gd name="T45" fmla="*/ 34 h 880"/>
                  <a:gd name="T46" fmla="*/ 86 w 1684"/>
                  <a:gd name="T47" fmla="*/ 0 h 880"/>
                  <a:gd name="T48" fmla="*/ 62 w 1684"/>
                  <a:gd name="T49" fmla="*/ 0 h 880"/>
                  <a:gd name="T50" fmla="*/ 6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6FCA6FA2-6EA5-4E0C-BF44-0A2009FCB2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40 w 1190"/>
                  <a:gd name="T1" fmla="*/ 0 h 500"/>
                  <a:gd name="T2" fmla="*/ 472 w 1190"/>
                  <a:gd name="T3" fmla="*/ 172 h 500"/>
                  <a:gd name="T4" fmla="*/ 427 w 1190"/>
                  <a:gd name="T5" fmla="*/ 176 h 500"/>
                  <a:gd name="T6" fmla="*/ 0 w 1190"/>
                  <a:gd name="T7" fmla="*/ 10 h 500"/>
                  <a:gd name="T8" fmla="*/ 40 w 1190"/>
                  <a:gd name="T9" fmla="*/ 0 h 500"/>
                  <a:gd name="T10" fmla="*/ 4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12D1F49E-9260-45A4-806F-81C9313617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46 w 160"/>
                  <a:gd name="T1" fmla="*/ 0 h 335"/>
                  <a:gd name="T2" fmla="*/ 7 w 160"/>
                  <a:gd name="T3" fmla="*/ 37 h 335"/>
                  <a:gd name="T4" fmla="*/ 0 w 160"/>
                  <a:gd name="T5" fmla="*/ 81 h 335"/>
                  <a:gd name="T6" fmla="*/ 13 w 160"/>
                  <a:gd name="T7" fmla="*/ 111 h 335"/>
                  <a:gd name="T8" fmla="*/ 37 w 160"/>
                  <a:gd name="T9" fmla="*/ 118 h 335"/>
                  <a:gd name="T10" fmla="*/ 30 w 160"/>
                  <a:gd name="T11" fmla="*/ 54 h 335"/>
                  <a:gd name="T12" fmla="*/ 63 w 160"/>
                  <a:gd name="T13" fmla="*/ 6 h 335"/>
                  <a:gd name="T14" fmla="*/ 46 w 160"/>
                  <a:gd name="T15" fmla="*/ 0 h 335"/>
                  <a:gd name="T16" fmla="*/ 4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C80F8418-5F0D-464E-BB1F-A70E1D13FD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6 w 489"/>
                  <a:gd name="T1" fmla="*/ 12 h 296"/>
                  <a:gd name="T2" fmla="*/ 63 w 489"/>
                  <a:gd name="T3" fmla="*/ 23 h 296"/>
                  <a:gd name="T4" fmla="*/ 128 w 489"/>
                  <a:gd name="T5" fmla="*/ 48 h 296"/>
                  <a:gd name="T6" fmla="*/ 174 w 489"/>
                  <a:gd name="T7" fmla="*/ 85 h 296"/>
                  <a:gd name="T8" fmla="*/ 129 w 489"/>
                  <a:gd name="T9" fmla="*/ 81 h 296"/>
                  <a:gd name="T10" fmla="*/ 55 w 489"/>
                  <a:gd name="T11" fmla="*/ 51 h 296"/>
                  <a:gd name="T12" fmla="*/ 20 w 489"/>
                  <a:gd name="T13" fmla="*/ 28 h 296"/>
                  <a:gd name="T14" fmla="*/ 42 w 489"/>
                  <a:gd name="T15" fmla="*/ 57 h 296"/>
                  <a:gd name="T16" fmla="*/ 107 w 489"/>
                  <a:gd name="T17" fmla="*/ 95 h 296"/>
                  <a:gd name="T18" fmla="*/ 184 w 489"/>
                  <a:gd name="T19" fmla="*/ 104 h 296"/>
                  <a:gd name="T20" fmla="*/ 193 w 489"/>
                  <a:gd name="T21" fmla="*/ 79 h 296"/>
                  <a:gd name="T22" fmla="*/ 156 w 489"/>
                  <a:gd name="T23" fmla="*/ 42 h 296"/>
                  <a:gd name="T24" fmla="*/ 67 w 489"/>
                  <a:gd name="T25" fmla="*/ 6 h 296"/>
                  <a:gd name="T26" fmla="*/ 0 w 489"/>
                  <a:gd name="T27" fmla="*/ 0 h 296"/>
                  <a:gd name="T28" fmla="*/ 6 w 489"/>
                  <a:gd name="T29" fmla="*/ 12 h 296"/>
                  <a:gd name="T30" fmla="*/ 6 w 489"/>
                  <a:gd name="T31" fmla="*/ 1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80F6B006-40D0-4933-B22B-013526EE49E1}"/>
              </a:ext>
            </a:extLst>
          </p:cNvPr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1295400 w 4288"/>
              <a:gd name="T3" fmla="*/ 406400 h 459"/>
              <a:gd name="T4" fmla="*/ 2476500 w 4288"/>
              <a:gd name="T5" fmla="*/ 228600 h 459"/>
              <a:gd name="T6" fmla="*/ 2946400 w 4288"/>
              <a:gd name="T7" fmla="*/ 596900 h 459"/>
              <a:gd name="T8" fmla="*/ 3721100 w 4288"/>
              <a:gd name="T9" fmla="*/ 241300 h 459"/>
              <a:gd name="T10" fmla="*/ 5613400 w 4288"/>
              <a:gd name="T11" fmla="*/ 723900 h 459"/>
              <a:gd name="T12" fmla="*/ 6807200 w 4288"/>
              <a:gd name="T13" fmla="*/ 215900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79880C94-D7E0-4278-942B-8D1EF1CB77BA}"/>
              </a:ext>
            </a:extLst>
          </p:cNvPr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50800 h 240"/>
              <a:gd name="T2" fmla="*/ 444500 w 560"/>
              <a:gd name="T3" fmla="*/ 228600 h 240"/>
              <a:gd name="T4" fmla="*/ 711200 w 560"/>
              <a:gd name="T5" fmla="*/ 25400 h 240"/>
              <a:gd name="T6" fmla="*/ 889000 w 560"/>
              <a:gd name="T7" fmla="*/ 38100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2F7AF29-FB9D-46EA-A4F0-D45C591342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BC04319-A57D-402F-86EF-4B4953E97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A617754-9237-4866-B8E9-C86206577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9EA4F8-8049-4F11-BB8C-230726B8F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3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A63A56-CB5B-489A-904D-4E560DBA6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803FFE-9E3B-41C5-9853-A1C9F4F09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4EBD74-FCC5-44D6-B18D-1D8EF0CAB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CB30D-12A6-4982-A27E-843E489FE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07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F3F616-42EA-4C2B-8DB3-38C833336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232133-882C-48B0-BEEA-0494699BE0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E1234-DAD6-4F82-B8A8-3D13890DA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BBD1A-0EBF-4725-8EB9-9F1DA2C57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4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88355-E894-461B-A35B-373EFCAA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F6D6D3-6B9D-4F3A-933A-1F7330195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784265A-CCAE-4D84-9312-51041E506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865C6-9860-4F7A-913A-EBB8CFC26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11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9D93EB-5099-4FDF-87FA-4B45AD4F5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435661-E831-4C3C-8F80-7E5435C2A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8FAB9D-9B7D-4FB4-B02C-FF73F55E6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592FE-B7E2-4184-9032-16DB7DAAB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5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5489AC-D4E8-40BE-AA1A-768637368F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C47D3F-5697-48A6-8315-D8D84307E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32B81DB-467B-4B8A-8020-6F11DD79F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1987F-1D3A-4DEB-A0E3-6DAB13722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28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C5E918-AA82-45EF-8560-84DC70462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3E54BC6-4931-4B0B-9663-4674B11EC4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5C817EE-3C53-48F1-B6F9-91D5178DF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29079-52D5-42BA-88FD-0471DC9A8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86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22CBA5-A271-4B12-9365-137948D86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E61CB2-BA2B-4199-AAA5-3EB216D07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D809C10-79BD-4733-8C51-DC7C3F0E4D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B1C30-E228-4E0E-A578-98A2CE29F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01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9950B64-74FB-4EE8-891A-83C73EDC8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82F8906-4319-4BA1-8F37-2381C58EDC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A14986-D213-4D60-8E95-E9A57E765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E9ECC-32F9-4A41-8BF6-EE5C99D61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4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090A24-34BD-4E6D-BF1F-11EBA1508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FF4E09-7377-4BBF-A43A-6906EB145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D24269F-6C2A-4EE0-8F44-46B72CCC3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B71463-529B-4DF2-94DF-2641A5BBE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56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D7C8A6-BC3B-4D9A-95B9-67FB696078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BCC5D-3210-4482-A222-5CDEF172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5890BC-708B-43FF-81E2-ECCA78AB5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A0B79-FF0F-44D0-B419-B2C9515B05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4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368C5787-E3DB-4209-AF55-DA5E01AC8AC3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1162050 w 2903"/>
              <a:gd name="T1" fmla="*/ 244856 h 3686"/>
              <a:gd name="T2" fmla="*/ 1026751 w 2903"/>
              <a:gd name="T3" fmla="*/ 45239 h 3686"/>
              <a:gd name="T4" fmla="*/ 897056 w 2903"/>
              <a:gd name="T5" fmla="*/ 0 h 3686"/>
              <a:gd name="T6" fmla="*/ 44032 w 2903"/>
              <a:gd name="T7" fmla="*/ 1589585 h 3686"/>
              <a:gd name="T8" fmla="*/ 44032 w 2903"/>
              <a:gd name="T9" fmla="*/ 1825394 h 3686"/>
              <a:gd name="T10" fmla="*/ 0 w 2903"/>
              <a:gd name="T11" fmla="*/ 2053285 h 3686"/>
              <a:gd name="T12" fmla="*/ 28821 w 2903"/>
              <a:gd name="T13" fmla="*/ 2084387 h 3686"/>
              <a:gd name="T14" fmla="*/ 176529 w 2903"/>
              <a:gd name="T15" fmla="*/ 1897211 h 3686"/>
              <a:gd name="T16" fmla="*/ 296217 w 2903"/>
              <a:gd name="T17" fmla="*/ 1825394 h 3686"/>
              <a:gd name="T18" fmla="*/ 1162050 w 2903"/>
              <a:gd name="T19" fmla="*/ 244856 h 3686"/>
              <a:gd name="T20" fmla="*/ 1162050 w 2903"/>
              <a:gd name="T21" fmla="*/ 24485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E83AEA-E084-4154-99F3-986B823EF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48CF4D-1DE7-4219-AC3D-3BBAB3E96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F238C488-01FD-4131-9C06-415118F47E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34FC3D26-67D3-4EEC-8D14-8D7A883945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A0CCCDC-487A-4E23-BC44-56F3FD4520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DEC383-9518-450F-BA94-F72E20E0EF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C4E365F6-5AC9-4B3D-BB89-3108D72DD0E7}"/>
              </a:ext>
            </a:extLst>
          </p:cNvPr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917850 w 2911"/>
              <a:gd name="T1" fmla="*/ 0 h 3703"/>
              <a:gd name="T2" fmla="*/ 52037 w 2911"/>
              <a:gd name="T3" fmla="*/ 1605520 h 3703"/>
              <a:gd name="T4" fmla="*/ 52437 w 2911"/>
              <a:gd name="T5" fmla="*/ 1812794 h 3703"/>
              <a:gd name="T6" fmla="*/ 0 w 2911"/>
              <a:gd name="T7" fmla="*/ 2057445 h 3703"/>
              <a:gd name="T8" fmla="*/ 20014 w 2911"/>
              <a:gd name="T9" fmla="*/ 2097087 h 3703"/>
              <a:gd name="T10" fmla="*/ 168920 w 2911"/>
              <a:gd name="T11" fmla="*/ 1898308 h 3703"/>
              <a:gd name="T12" fmla="*/ 305416 w 2911"/>
              <a:gd name="T13" fmla="*/ 1823554 h 3703"/>
              <a:gd name="T14" fmla="*/ 1165225 w 2911"/>
              <a:gd name="T15" fmla="*/ 242385 h 3703"/>
              <a:gd name="T16" fmla="*/ 1036334 w 2911"/>
              <a:gd name="T17" fmla="*/ 54367 h 3703"/>
              <a:gd name="T18" fmla="*/ 917850 w 2911"/>
              <a:gd name="T19" fmla="*/ 0 h 3703"/>
              <a:gd name="T20" fmla="*/ 917850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291B6D29-4F4A-4901-96BE-8B700687EE1E}"/>
              </a:ext>
            </a:extLst>
          </p:cNvPr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1406370 h 2777"/>
              <a:gd name="T2" fmla="*/ 172990 w 2561"/>
              <a:gd name="T3" fmla="*/ 1444854 h 2777"/>
              <a:gd name="T4" fmla="*/ 294723 w 2561"/>
              <a:gd name="T5" fmla="*/ 1571625 h 2777"/>
              <a:gd name="T6" fmla="*/ 1025525 w 2561"/>
              <a:gd name="T7" fmla="*/ 225811 h 2777"/>
              <a:gd name="T8" fmla="*/ 848130 w 2561"/>
              <a:gd name="T9" fmla="*/ 46407 h 2777"/>
              <a:gd name="T10" fmla="*/ 760034 w 2561"/>
              <a:gd name="T11" fmla="*/ 0 h 2777"/>
              <a:gd name="T12" fmla="*/ 0 w 2561"/>
              <a:gd name="T13" fmla="*/ 1406370 h 2777"/>
              <a:gd name="T14" fmla="*/ 0 w 2561"/>
              <a:gd name="T15" fmla="*/ 1406370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AF53BDAE-F06E-460C-961A-D38F8899DB24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27DCEFD7-FF22-4A8F-B51C-32464BE04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94 w 2177"/>
                <a:gd name="T1" fmla="*/ 630 h 1298"/>
                <a:gd name="T2" fmla="*/ 710 w 2177"/>
                <a:gd name="T3" fmla="*/ 553 h 1298"/>
                <a:gd name="T4" fmla="*/ 666 w 2177"/>
                <a:gd name="T5" fmla="*/ 239 h 1298"/>
                <a:gd name="T6" fmla="*/ 1070 w 2177"/>
                <a:gd name="T7" fmla="*/ 165 h 1298"/>
                <a:gd name="T8" fmla="*/ 1089 w 2177"/>
                <a:gd name="T9" fmla="*/ 102 h 1298"/>
                <a:gd name="T10" fmla="*/ 1050 w 2177"/>
                <a:gd name="T11" fmla="*/ 50 h 1298"/>
                <a:gd name="T12" fmla="*/ 638 w 2177"/>
                <a:gd name="T13" fmla="*/ 106 h 1298"/>
                <a:gd name="T14" fmla="*/ 610 w 2177"/>
                <a:gd name="T15" fmla="*/ 16 h 1298"/>
                <a:gd name="T16" fmla="*/ 543 w 2177"/>
                <a:gd name="T17" fmla="*/ 0 h 1298"/>
                <a:gd name="T18" fmla="*/ 479 w 2177"/>
                <a:gd name="T19" fmla="*/ 14 h 1298"/>
                <a:gd name="T20" fmla="*/ 444 w 2177"/>
                <a:gd name="T21" fmla="*/ 53 h 1298"/>
                <a:gd name="T22" fmla="*/ 469 w 2177"/>
                <a:gd name="T23" fmla="*/ 143 h 1298"/>
                <a:gd name="T24" fmla="*/ 330 w 2177"/>
                <a:gd name="T25" fmla="*/ 221 h 1298"/>
                <a:gd name="T26" fmla="*/ 492 w 2177"/>
                <a:gd name="T27" fmla="*/ 237 h 1298"/>
                <a:gd name="T28" fmla="*/ 556 w 2177"/>
                <a:gd name="T29" fmla="*/ 445 h 1298"/>
                <a:gd name="T30" fmla="*/ 71 w 2177"/>
                <a:gd name="T31" fmla="*/ 235 h 1298"/>
                <a:gd name="T32" fmla="*/ 23 w 2177"/>
                <a:gd name="T33" fmla="*/ 255 h 1298"/>
                <a:gd name="T34" fmla="*/ 0 w 2177"/>
                <a:gd name="T35" fmla="*/ 318 h 1298"/>
                <a:gd name="T36" fmla="*/ 28 w 2177"/>
                <a:gd name="T37" fmla="*/ 390 h 1298"/>
                <a:gd name="T38" fmla="*/ 570 w 2177"/>
                <a:gd name="T39" fmla="*/ 644 h 1298"/>
                <a:gd name="T40" fmla="*/ 689 w 2177"/>
                <a:gd name="T41" fmla="*/ 628 h 1298"/>
                <a:gd name="T42" fmla="*/ 785 w 2177"/>
                <a:gd name="T43" fmla="*/ 649 h 1298"/>
                <a:gd name="T44" fmla="*/ 794 w 2177"/>
                <a:gd name="T45" fmla="*/ 630 h 1298"/>
                <a:gd name="T46" fmla="*/ 794 w 2177"/>
                <a:gd name="T47" fmla="*/ 63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CE33C90C-83DC-460C-A142-4C485EC01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4 h 258"/>
                <a:gd name="T2" fmla="*/ 60 w 143"/>
                <a:gd name="T3" fmla="*/ 0 h 258"/>
                <a:gd name="T4" fmla="*/ 71 w 143"/>
                <a:gd name="T5" fmla="*/ 117 h 258"/>
                <a:gd name="T6" fmla="*/ 4 w 143"/>
                <a:gd name="T7" fmla="*/ 129 h 258"/>
                <a:gd name="T8" fmla="*/ 0 w 143"/>
                <a:gd name="T9" fmla="*/ 4 h 258"/>
                <a:gd name="T10" fmla="*/ 0 w 143"/>
                <a:gd name="T11" fmla="*/ 4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ACB75CCE-F959-4A68-9E96-9CDA8D8B6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68 w 1586"/>
                <a:gd name="T1" fmla="*/ 0 h 821"/>
                <a:gd name="T2" fmla="*/ 665 w 1586"/>
                <a:gd name="T3" fmla="*/ 259 h 821"/>
                <a:gd name="T4" fmla="*/ 713 w 1586"/>
                <a:gd name="T5" fmla="*/ 319 h 821"/>
                <a:gd name="T6" fmla="*/ 792 w 1586"/>
                <a:gd name="T7" fmla="*/ 396 h 821"/>
                <a:gd name="T8" fmla="*/ 782 w 1586"/>
                <a:gd name="T9" fmla="*/ 410 h 821"/>
                <a:gd name="T10" fmla="*/ 674 w 1586"/>
                <a:gd name="T11" fmla="*/ 393 h 821"/>
                <a:gd name="T12" fmla="*/ 572 w 1586"/>
                <a:gd name="T13" fmla="*/ 405 h 821"/>
                <a:gd name="T14" fmla="*/ 21 w 1586"/>
                <a:gd name="T15" fmla="*/ 149 h 821"/>
                <a:gd name="T16" fmla="*/ 0 w 1586"/>
                <a:gd name="T17" fmla="*/ 75 h 821"/>
                <a:gd name="T18" fmla="*/ 23 w 1586"/>
                <a:gd name="T19" fmla="*/ 16 h 821"/>
                <a:gd name="T20" fmla="*/ 68 w 1586"/>
                <a:gd name="T21" fmla="*/ 0 h 821"/>
                <a:gd name="T22" fmla="*/ 6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C042A295-A1AD-4014-802C-F28B5B96D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63 h 747"/>
                <a:gd name="T2" fmla="*/ 461 w 1049"/>
                <a:gd name="T3" fmla="*/ 374 h 747"/>
                <a:gd name="T4" fmla="*/ 470 w 1049"/>
                <a:gd name="T5" fmla="*/ 267 h 747"/>
                <a:gd name="T6" fmla="*/ 525 w 1049"/>
                <a:gd name="T7" fmla="*/ 211 h 747"/>
                <a:gd name="T8" fmla="*/ 39 w 1049"/>
                <a:gd name="T9" fmla="*/ 0 h 747"/>
                <a:gd name="T10" fmla="*/ 0 w 1049"/>
                <a:gd name="T11" fmla="*/ 64 h 747"/>
                <a:gd name="T12" fmla="*/ 0 w 1049"/>
                <a:gd name="T13" fmla="*/ 163 h 747"/>
                <a:gd name="T14" fmla="*/ 0 w 1049"/>
                <a:gd name="T15" fmla="*/ 16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657F5C26-DB38-410D-9889-CEAEB5268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4 h 241"/>
                <a:gd name="T2" fmla="*/ 79 w 272"/>
                <a:gd name="T3" fmla="*/ 0 h 241"/>
                <a:gd name="T4" fmla="*/ 125 w 272"/>
                <a:gd name="T5" fmla="*/ 18 h 241"/>
                <a:gd name="T6" fmla="*/ 135 w 272"/>
                <a:gd name="T7" fmla="*/ 70 h 241"/>
                <a:gd name="T8" fmla="*/ 81 w 272"/>
                <a:gd name="T9" fmla="*/ 73 h 241"/>
                <a:gd name="T10" fmla="*/ 16 w 272"/>
                <a:gd name="T11" fmla="*/ 121 h 241"/>
                <a:gd name="T12" fmla="*/ 0 w 272"/>
                <a:gd name="T13" fmla="*/ 14 h 241"/>
                <a:gd name="T14" fmla="*/ 0 w 272"/>
                <a:gd name="T15" fmla="*/ 1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E2710295-FCC6-41C3-84B3-709B738EA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76 w 152"/>
                <a:gd name="T1" fmla="*/ 2 h 224"/>
                <a:gd name="T2" fmla="*/ 76 w 152"/>
                <a:gd name="T3" fmla="*/ 112 h 224"/>
                <a:gd name="T4" fmla="*/ 0 w 152"/>
                <a:gd name="T5" fmla="*/ 4 h 224"/>
                <a:gd name="T6" fmla="*/ 36 w 152"/>
                <a:gd name="T7" fmla="*/ 0 h 224"/>
                <a:gd name="T8" fmla="*/ 76 w 152"/>
                <a:gd name="T9" fmla="*/ 2 h 224"/>
                <a:gd name="T10" fmla="*/ 76 w 152"/>
                <a:gd name="T11" fmla="*/ 2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0A1EE9E4-6187-4F28-8200-AC9BA068E3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40 h 764"/>
                <a:gd name="T2" fmla="*/ 44 w 386"/>
                <a:gd name="T3" fmla="*/ 0 h 764"/>
                <a:gd name="T4" fmla="*/ 116 w 386"/>
                <a:gd name="T5" fmla="*/ 3 h 764"/>
                <a:gd name="T6" fmla="*/ 193 w 386"/>
                <a:gd name="T7" fmla="*/ 383 h 764"/>
                <a:gd name="T8" fmla="*/ 140 w 386"/>
                <a:gd name="T9" fmla="*/ 361 h 764"/>
                <a:gd name="T10" fmla="*/ 76 w 386"/>
                <a:gd name="T11" fmla="*/ 339 h 764"/>
                <a:gd name="T12" fmla="*/ 0 w 386"/>
                <a:gd name="T13" fmla="*/ 40 h 764"/>
                <a:gd name="T14" fmla="*/ 0 w 386"/>
                <a:gd name="T15" fmla="*/ 4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737C140A-F67D-4D0F-8CCC-621BCB61F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46 w 728"/>
                <a:gd name="T1" fmla="*/ 0 h 348"/>
                <a:gd name="T2" fmla="*/ 0 w 728"/>
                <a:gd name="T3" fmla="*/ 53 h 348"/>
                <a:gd name="T4" fmla="*/ 14 w 728"/>
                <a:gd name="T5" fmla="*/ 174 h 348"/>
                <a:gd name="T6" fmla="*/ 358 w 728"/>
                <a:gd name="T7" fmla="*/ 119 h 348"/>
                <a:gd name="T8" fmla="*/ 364 w 728"/>
                <a:gd name="T9" fmla="*/ 22 h 348"/>
                <a:gd name="T10" fmla="*/ 346 w 728"/>
                <a:gd name="T11" fmla="*/ 0 h 348"/>
                <a:gd name="T12" fmla="*/ 34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A2C9D728-255F-469D-9F75-63BF36C41A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36 w 312"/>
                <a:gd name="T1" fmla="*/ 0 h 135"/>
                <a:gd name="T2" fmla="*/ 0 w 312"/>
                <a:gd name="T3" fmla="*/ 39 h 135"/>
                <a:gd name="T4" fmla="*/ 156 w 312"/>
                <a:gd name="T5" fmla="*/ 67 h 135"/>
                <a:gd name="T6" fmla="*/ 136 w 312"/>
                <a:gd name="T7" fmla="*/ 0 h 135"/>
                <a:gd name="T8" fmla="*/ 136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459B707A-E4EC-4F4D-9F0C-006AD297CD1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F852CB5E-8D8D-4ED5-9F91-1C05A550DC5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B883EE58-4234-4C2F-A19F-DB89B991B08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53 h 175"/>
                    <a:gd name="T2" fmla="*/ 57 w 313"/>
                    <a:gd name="T3" fmla="*/ 5 h 175"/>
                    <a:gd name="T4" fmla="*/ 107 w 313"/>
                    <a:gd name="T5" fmla="*/ 0 h 175"/>
                    <a:gd name="T6" fmla="*/ 146 w 313"/>
                    <a:gd name="T7" fmla="*/ 13 h 175"/>
                    <a:gd name="T8" fmla="*/ 157 w 313"/>
                    <a:gd name="T9" fmla="*/ 45 h 175"/>
                    <a:gd name="T10" fmla="*/ 84 w 313"/>
                    <a:gd name="T11" fmla="*/ 33 h 175"/>
                    <a:gd name="T12" fmla="*/ 37 w 313"/>
                    <a:gd name="T13" fmla="*/ 50 h 175"/>
                    <a:gd name="T14" fmla="*/ 7 w 313"/>
                    <a:gd name="T15" fmla="*/ 87 h 175"/>
                    <a:gd name="T16" fmla="*/ 0 w 313"/>
                    <a:gd name="T17" fmla="*/ 53 h 175"/>
                    <a:gd name="T18" fmla="*/ 0 w 313"/>
                    <a:gd name="T19" fmla="*/ 5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E0DC5517-571B-49E7-99DB-6925DE967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20 h 266"/>
                    <a:gd name="T2" fmla="*/ 80 w 230"/>
                    <a:gd name="T3" fmla="*/ 133 h 266"/>
                    <a:gd name="T4" fmla="*/ 115 w 230"/>
                    <a:gd name="T5" fmla="*/ 126 h 266"/>
                    <a:gd name="T6" fmla="*/ 112 w 230"/>
                    <a:gd name="T7" fmla="*/ 9 h 266"/>
                    <a:gd name="T8" fmla="*/ 83 w 230"/>
                    <a:gd name="T9" fmla="*/ 0 h 266"/>
                    <a:gd name="T10" fmla="*/ 90 w 230"/>
                    <a:gd name="T11" fmla="*/ 99 h 266"/>
                    <a:gd name="T12" fmla="*/ 36 w 230"/>
                    <a:gd name="T13" fmla="*/ 2 h 266"/>
                    <a:gd name="T14" fmla="*/ 0 w 230"/>
                    <a:gd name="T15" fmla="*/ 20 h 266"/>
                    <a:gd name="T16" fmla="*/ 0 w 230"/>
                    <a:gd name="T17" fmla="*/ 2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07D4D3F6-7344-467D-A498-556AB8E313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0 h 234"/>
                    <a:gd name="T2" fmla="*/ 18 w 87"/>
                    <a:gd name="T3" fmla="*/ 47 h 234"/>
                    <a:gd name="T4" fmla="*/ 22 w 87"/>
                    <a:gd name="T5" fmla="*/ 77 h 234"/>
                    <a:gd name="T6" fmla="*/ 13 w 87"/>
                    <a:gd name="T7" fmla="*/ 117 h 234"/>
                    <a:gd name="T8" fmla="*/ 40 w 87"/>
                    <a:gd name="T9" fmla="*/ 110 h 234"/>
                    <a:gd name="T10" fmla="*/ 43 w 87"/>
                    <a:gd name="T11" fmla="*/ 58 h 234"/>
                    <a:gd name="T12" fmla="*/ 23 w 87"/>
                    <a:gd name="T13" fmla="*/ 0 h 234"/>
                    <a:gd name="T14" fmla="*/ 0 w 87"/>
                    <a:gd name="T15" fmla="*/ 10 h 234"/>
                    <a:gd name="T16" fmla="*/ 0 w 87"/>
                    <a:gd name="T17" fmla="*/ 10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34BD472C-E329-4701-A287-FF36458AB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50 w 1190"/>
                  <a:gd name="T1" fmla="*/ 0 h 500"/>
                  <a:gd name="T2" fmla="*/ 595 w 1190"/>
                  <a:gd name="T3" fmla="*/ 245 h 500"/>
                  <a:gd name="T4" fmla="*/ 538 w 1190"/>
                  <a:gd name="T5" fmla="*/ 250 h 500"/>
                  <a:gd name="T6" fmla="*/ 0 w 1190"/>
                  <a:gd name="T7" fmla="*/ 14 h 500"/>
                  <a:gd name="T8" fmla="*/ 50 w 1190"/>
                  <a:gd name="T9" fmla="*/ 0 h 500"/>
                  <a:gd name="T10" fmla="*/ 5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41481AE0-1F76-4171-AF5A-A832448963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7 w 489"/>
                  <a:gd name="T1" fmla="*/ 17 h 296"/>
                  <a:gd name="T2" fmla="*/ 80 w 489"/>
                  <a:gd name="T3" fmla="*/ 33 h 296"/>
                  <a:gd name="T4" fmla="*/ 162 w 489"/>
                  <a:gd name="T5" fmla="*/ 69 h 296"/>
                  <a:gd name="T6" fmla="*/ 220 w 489"/>
                  <a:gd name="T7" fmla="*/ 122 h 296"/>
                  <a:gd name="T8" fmla="*/ 163 w 489"/>
                  <a:gd name="T9" fmla="*/ 115 h 296"/>
                  <a:gd name="T10" fmla="*/ 69 w 489"/>
                  <a:gd name="T11" fmla="*/ 73 h 296"/>
                  <a:gd name="T12" fmla="*/ 25 w 489"/>
                  <a:gd name="T13" fmla="*/ 40 h 296"/>
                  <a:gd name="T14" fmla="*/ 53 w 489"/>
                  <a:gd name="T15" fmla="*/ 82 h 296"/>
                  <a:gd name="T16" fmla="*/ 136 w 489"/>
                  <a:gd name="T17" fmla="*/ 135 h 296"/>
                  <a:gd name="T18" fmla="*/ 233 w 489"/>
                  <a:gd name="T19" fmla="*/ 148 h 296"/>
                  <a:gd name="T20" fmla="*/ 244 w 489"/>
                  <a:gd name="T21" fmla="*/ 112 h 296"/>
                  <a:gd name="T22" fmla="*/ 197 w 489"/>
                  <a:gd name="T23" fmla="*/ 60 h 296"/>
                  <a:gd name="T24" fmla="*/ 85 w 489"/>
                  <a:gd name="T25" fmla="*/ 9 h 296"/>
                  <a:gd name="T26" fmla="*/ 0 w 489"/>
                  <a:gd name="T27" fmla="*/ 0 h 296"/>
                  <a:gd name="T28" fmla="*/ 7 w 489"/>
                  <a:gd name="T29" fmla="*/ 17 h 296"/>
                  <a:gd name="T30" fmla="*/ 7 w 489"/>
                  <a:gd name="T31" fmla="*/ 17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2C9F5F04-99A8-46EC-9286-8A4FC54FB2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2 w 213"/>
                  <a:gd name="T1" fmla="*/ 0 h 478"/>
                  <a:gd name="T2" fmla="*/ 46 w 213"/>
                  <a:gd name="T3" fmla="*/ 12 h 478"/>
                  <a:gd name="T4" fmla="*/ 40 w 213"/>
                  <a:gd name="T5" fmla="*/ 96 h 478"/>
                  <a:gd name="T6" fmla="*/ 53 w 213"/>
                  <a:gd name="T7" fmla="*/ 163 h 478"/>
                  <a:gd name="T8" fmla="*/ 107 w 213"/>
                  <a:gd name="T9" fmla="*/ 225 h 478"/>
                  <a:gd name="T10" fmla="*/ 49 w 213"/>
                  <a:gd name="T11" fmla="*/ 238 h 478"/>
                  <a:gd name="T12" fmla="*/ 15 w 213"/>
                  <a:gd name="T13" fmla="*/ 171 h 478"/>
                  <a:gd name="T14" fmla="*/ 0 w 213"/>
                  <a:gd name="T15" fmla="*/ 28 h 478"/>
                  <a:gd name="T16" fmla="*/ 12 w 213"/>
                  <a:gd name="T17" fmla="*/ 0 h 478"/>
                  <a:gd name="T18" fmla="*/ 12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41349D25-478F-403E-B102-D84CC81D29B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9A7E79DC-9157-4C02-8AB8-44C74300C0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55 w 150"/>
                    <a:gd name="T1" fmla="*/ 0 h 173"/>
                    <a:gd name="T2" fmla="*/ 20 w 150"/>
                    <a:gd name="T3" fmla="*/ 33 h 173"/>
                    <a:gd name="T4" fmla="*/ 0 w 150"/>
                    <a:gd name="T5" fmla="*/ 87 h 173"/>
                    <a:gd name="T6" fmla="*/ 40 w 150"/>
                    <a:gd name="T7" fmla="*/ 80 h 173"/>
                    <a:gd name="T8" fmla="*/ 52 w 150"/>
                    <a:gd name="T9" fmla="*/ 42 h 173"/>
                    <a:gd name="T10" fmla="*/ 75 w 150"/>
                    <a:gd name="T11" fmla="*/ 14 h 173"/>
                    <a:gd name="T12" fmla="*/ 55 w 150"/>
                    <a:gd name="T13" fmla="*/ 0 h 173"/>
                    <a:gd name="T14" fmla="*/ 55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99B8B797-CBDB-4C8E-83C2-914ED215AE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78 w 1684"/>
                    <a:gd name="T1" fmla="*/ 0 h 880"/>
                    <a:gd name="T2" fmla="*/ 32 w 1684"/>
                    <a:gd name="T3" fmla="*/ 26 h 880"/>
                    <a:gd name="T4" fmla="*/ 0 w 1684"/>
                    <a:gd name="T5" fmla="*/ 104 h 880"/>
                    <a:gd name="T6" fmla="*/ 34 w 1684"/>
                    <a:gd name="T7" fmla="*/ 179 h 880"/>
                    <a:gd name="T8" fmla="*/ 591 w 1684"/>
                    <a:gd name="T9" fmla="*/ 434 h 880"/>
                    <a:gd name="T10" fmla="*/ 711 w 1684"/>
                    <a:gd name="T11" fmla="*/ 418 h 880"/>
                    <a:gd name="T12" fmla="*/ 808 w 1684"/>
                    <a:gd name="T13" fmla="*/ 440 h 880"/>
                    <a:gd name="T14" fmla="*/ 842 w 1684"/>
                    <a:gd name="T15" fmla="*/ 404 h 880"/>
                    <a:gd name="T16" fmla="*/ 751 w 1684"/>
                    <a:gd name="T17" fmla="*/ 332 h 880"/>
                    <a:gd name="T18" fmla="*/ 714 w 1684"/>
                    <a:gd name="T19" fmla="*/ 256 h 880"/>
                    <a:gd name="T20" fmla="*/ 685 w 1684"/>
                    <a:gd name="T21" fmla="*/ 264 h 880"/>
                    <a:gd name="T22" fmla="*/ 720 w 1684"/>
                    <a:gd name="T23" fmla="*/ 332 h 880"/>
                    <a:gd name="T24" fmla="*/ 789 w 1684"/>
                    <a:gd name="T25" fmla="*/ 405 h 880"/>
                    <a:gd name="T26" fmla="*/ 707 w 1684"/>
                    <a:gd name="T27" fmla="*/ 394 h 880"/>
                    <a:gd name="T28" fmla="*/ 610 w 1684"/>
                    <a:gd name="T29" fmla="*/ 407 h 880"/>
                    <a:gd name="T30" fmla="*/ 628 w 1684"/>
                    <a:gd name="T31" fmla="*/ 325 h 880"/>
                    <a:gd name="T32" fmla="*/ 669 w 1684"/>
                    <a:gd name="T33" fmla="*/ 269 h 880"/>
                    <a:gd name="T34" fmla="*/ 621 w 1684"/>
                    <a:gd name="T35" fmla="*/ 276 h 880"/>
                    <a:gd name="T36" fmla="*/ 583 w 1684"/>
                    <a:gd name="T37" fmla="*/ 329 h 880"/>
                    <a:gd name="T38" fmla="*/ 570 w 1684"/>
                    <a:gd name="T39" fmla="*/ 396 h 880"/>
                    <a:gd name="T40" fmla="*/ 54 w 1684"/>
                    <a:gd name="T41" fmla="*/ 155 h 880"/>
                    <a:gd name="T42" fmla="*/ 40 w 1684"/>
                    <a:gd name="T43" fmla="*/ 108 h 880"/>
                    <a:gd name="T44" fmla="*/ 52 w 1684"/>
                    <a:gd name="T45" fmla="*/ 48 h 880"/>
                    <a:gd name="T46" fmla="*/ 109 w 1684"/>
                    <a:gd name="T47" fmla="*/ 0 h 880"/>
                    <a:gd name="T48" fmla="*/ 78 w 1684"/>
                    <a:gd name="T49" fmla="*/ 0 h 880"/>
                    <a:gd name="T50" fmla="*/ 78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2E17829C-B06F-4C5D-A087-3A9B0D6F2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58 w 160"/>
                    <a:gd name="T1" fmla="*/ 0 h 335"/>
                    <a:gd name="T2" fmla="*/ 10 w 160"/>
                    <a:gd name="T3" fmla="*/ 53 h 335"/>
                    <a:gd name="T4" fmla="*/ 0 w 160"/>
                    <a:gd name="T5" fmla="*/ 115 h 335"/>
                    <a:gd name="T6" fmla="*/ 17 w 160"/>
                    <a:gd name="T7" fmla="*/ 157 h 335"/>
                    <a:gd name="T8" fmla="*/ 47 w 160"/>
                    <a:gd name="T9" fmla="*/ 167 h 335"/>
                    <a:gd name="T10" fmla="*/ 38 w 160"/>
                    <a:gd name="T11" fmla="*/ 77 h 335"/>
                    <a:gd name="T12" fmla="*/ 80 w 160"/>
                    <a:gd name="T13" fmla="*/ 8 h 335"/>
                    <a:gd name="T14" fmla="*/ 58 w 160"/>
                    <a:gd name="T15" fmla="*/ 0 h 335"/>
                    <a:gd name="T16" fmla="*/ 58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24F9D66C-AF7B-466E-B7C2-C9E663122B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09 w 642"/>
                    <a:gd name="T1" fmla="*/ 448 h 1188"/>
                    <a:gd name="T2" fmla="*/ 0 w 642"/>
                    <a:gd name="T3" fmla="*/ 62 h 1188"/>
                    <a:gd name="T4" fmla="*/ 41 w 642"/>
                    <a:gd name="T5" fmla="*/ 19 h 1188"/>
                    <a:gd name="T6" fmla="*/ 129 w 642"/>
                    <a:gd name="T7" fmla="*/ 0 h 1188"/>
                    <a:gd name="T8" fmla="*/ 200 w 642"/>
                    <a:gd name="T9" fmla="*/ 29 h 1188"/>
                    <a:gd name="T10" fmla="*/ 322 w 642"/>
                    <a:gd name="T11" fmla="*/ 594 h 1188"/>
                    <a:gd name="T12" fmla="*/ 278 w 642"/>
                    <a:gd name="T13" fmla="*/ 546 h 1188"/>
                    <a:gd name="T14" fmla="*/ 178 w 642"/>
                    <a:gd name="T15" fmla="*/ 49 h 1188"/>
                    <a:gd name="T16" fmla="*/ 113 w 642"/>
                    <a:gd name="T17" fmla="*/ 31 h 1188"/>
                    <a:gd name="T18" fmla="*/ 60 w 642"/>
                    <a:gd name="T19" fmla="*/ 37 h 1188"/>
                    <a:gd name="T20" fmla="*/ 38 w 642"/>
                    <a:gd name="T21" fmla="*/ 71 h 1188"/>
                    <a:gd name="T22" fmla="*/ 153 w 642"/>
                    <a:gd name="T23" fmla="*/ 462 h 1188"/>
                    <a:gd name="T24" fmla="*/ 109 w 642"/>
                    <a:gd name="T25" fmla="*/ 448 h 1188"/>
                    <a:gd name="T26" fmla="*/ 109 w 642"/>
                    <a:gd name="T27" fmla="*/ 448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451D5C2E-6EB0-4B21-A5D5-D9934B00F0B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4 h 504"/>
                    <a:gd name="T2" fmla="*/ 38 w 192"/>
                    <a:gd name="T3" fmla="*/ 97 h 504"/>
                    <a:gd name="T4" fmla="*/ 57 w 192"/>
                    <a:gd name="T5" fmla="*/ 159 h 504"/>
                    <a:gd name="T6" fmla="*/ 58 w 192"/>
                    <a:gd name="T7" fmla="*/ 252 h 504"/>
                    <a:gd name="T8" fmla="*/ 96 w 192"/>
                    <a:gd name="T9" fmla="*/ 252 h 504"/>
                    <a:gd name="T10" fmla="*/ 94 w 192"/>
                    <a:gd name="T11" fmla="*/ 180 h 504"/>
                    <a:gd name="T12" fmla="*/ 81 w 192"/>
                    <a:gd name="T13" fmla="*/ 104 h 504"/>
                    <a:gd name="T14" fmla="*/ 50 w 192"/>
                    <a:gd name="T15" fmla="*/ 30 h 504"/>
                    <a:gd name="T16" fmla="*/ 32 w 192"/>
                    <a:gd name="T17" fmla="*/ 0 h 504"/>
                    <a:gd name="T18" fmla="*/ 0 w 192"/>
                    <a:gd name="T19" fmla="*/ 14 h 504"/>
                    <a:gd name="T20" fmla="*/ 0 w 192"/>
                    <a:gd name="T21" fmla="*/ 1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895EE48E-F04A-4A0A-9DA2-5AF98716E4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49 w 390"/>
                    <a:gd name="T1" fmla="*/ 0 h 269"/>
                    <a:gd name="T2" fmla="*/ 129 w 390"/>
                    <a:gd name="T3" fmla="*/ 9 h 269"/>
                    <a:gd name="T4" fmla="*/ 127 w 390"/>
                    <a:gd name="T5" fmla="*/ 33 h 269"/>
                    <a:gd name="T6" fmla="*/ 0 w 390"/>
                    <a:gd name="T7" fmla="*/ 85 h 269"/>
                    <a:gd name="T8" fmla="*/ 0 w 390"/>
                    <a:gd name="T9" fmla="*/ 111 h 269"/>
                    <a:gd name="T10" fmla="*/ 142 w 390"/>
                    <a:gd name="T11" fmla="*/ 113 h 269"/>
                    <a:gd name="T12" fmla="*/ 160 w 390"/>
                    <a:gd name="T13" fmla="*/ 135 h 269"/>
                    <a:gd name="T14" fmla="*/ 195 w 390"/>
                    <a:gd name="T15" fmla="*/ 133 h 269"/>
                    <a:gd name="T16" fmla="*/ 192 w 390"/>
                    <a:gd name="T17" fmla="*/ 95 h 269"/>
                    <a:gd name="T18" fmla="*/ 58 w 390"/>
                    <a:gd name="T19" fmla="*/ 88 h 269"/>
                    <a:gd name="T20" fmla="*/ 167 w 390"/>
                    <a:gd name="T21" fmla="*/ 45 h 269"/>
                    <a:gd name="T22" fmla="*/ 149 w 390"/>
                    <a:gd name="T23" fmla="*/ 0 h 269"/>
                    <a:gd name="T24" fmla="*/ 149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C7483627-1017-46DA-AB01-3562CFBD65A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66 h 424"/>
                    <a:gd name="T2" fmla="*/ 432 w 941"/>
                    <a:gd name="T3" fmla="*/ 0 h 424"/>
                    <a:gd name="T4" fmla="*/ 463 w 941"/>
                    <a:gd name="T5" fmla="*/ 39 h 424"/>
                    <a:gd name="T6" fmla="*/ 471 w 941"/>
                    <a:gd name="T7" fmla="*/ 91 h 424"/>
                    <a:gd name="T8" fmla="*/ 452 w 941"/>
                    <a:gd name="T9" fmla="*/ 141 h 424"/>
                    <a:gd name="T10" fmla="*/ 29 w 941"/>
                    <a:gd name="T11" fmla="*/ 212 h 424"/>
                    <a:gd name="T12" fmla="*/ 27 w 941"/>
                    <a:gd name="T13" fmla="*/ 192 h 424"/>
                    <a:gd name="T14" fmla="*/ 432 w 941"/>
                    <a:gd name="T15" fmla="*/ 121 h 424"/>
                    <a:gd name="T16" fmla="*/ 447 w 941"/>
                    <a:gd name="T17" fmla="*/ 73 h 424"/>
                    <a:gd name="T18" fmla="*/ 420 w 941"/>
                    <a:gd name="T19" fmla="*/ 29 h 424"/>
                    <a:gd name="T20" fmla="*/ 0 w 941"/>
                    <a:gd name="T21" fmla="*/ 93 h 424"/>
                    <a:gd name="T22" fmla="*/ 0 w 941"/>
                    <a:gd name="T23" fmla="*/ 66 h 424"/>
                    <a:gd name="T24" fmla="*/ 0 w 941"/>
                    <a:gd name="T25" fmla="*/ 66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AD3B3ADF-D54B-4E33-AF37-038203DB34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63 h 173"/>
                    <a:gd name="T2" fmla="*/ 33 w 488"/>
                    <a:gd name="T3" fmla="*/ 86 h 173"/>
                    <a:gd name="T4" fmla="*/ 111 w 488"/>
                    <a:gd name="T5" fmla="*/ 83 h 173"/>
                    <a:gd name="T6" fmla="*/ 210 w 488"/>
                    <a:gd name="T7" fmla="*/ 58 h 173"/>
                    <a:gd name="T8" fmla="*/ 245 w 488"/>
                    <a:gd name="T9" fmla="*/ 21 h 173"/>
                    <a:gd name="T10" fmla="*/ 222 w 488"/>
                    <a:gd name="T11" fmla="*/ 1 h 173"/>
                    <a:gd name="T12" fmla="*/ 127 w 488"/>
                    <a:gd name="T13" fmla="*/ 0 h 173"/>
                    <a:gd name="T14" fmla="*/ 55 w 488"/>
                    <a:gd name="T15" fmla="*/ 6 h 173"/>
                    <a:gd name="T16" fmla="*/ 8 w 488"/>
                    <a:gd name="T17" fmla="*/ 38 h 173"/>
                    <a:gd name="T18" fmla="*/ 56 w 488"/>
                    <a:gd name="T19" fmla="*/ 47 h 173"/>
                    <a:gd name="T20" fmla="*/ 138 w 488"/>
                    <a:gd name="T21" fmla="*/ 26 h 173"/>
                    <a:gd name="T22" fmla="*/ 209 w 488"/>
                    <a:gd name="T23" fmla="*/ 26 h 173"/>
                    <a:gd name="T24" fmla="*/ 135 w 488"/>
                    <a:gd name="T25" fmla="*/ 55 h 173"/>
                    <a:gd name="T26" fmla="*/ 71 w 488"/>
                    <a:gd name="T27" fmla="*/ 63 h 173"/>
                    <a:gd name="T28" fmla="*/ 0 w 488"/>
                    <a:gd name="T29" fmla="*/ 63 h 173"/>
                    <a:gd name="T30" fmla="*/ 0 w 488"/>
                    <a:gd name="T31" fmla="*/ 63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AB8ED8B3-8924-4328-A26A-E38943F17FDA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949DDEA2-6C67-405E-8158-0C33432DAB4F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84 w 772"/>
                <a:gd name="T1" fmla="*/ 1379 h 3266"/>
                <a:gd name="T2" fmla="*/ 101 w 772"/>
                <a:gd name="T3" fmla="*/ 1287 h 3266"/>
                <a:gd name="T4" fmla="*/ 85 w 772"/>
                <a:gd name="T5" fmla="*/ 1216 h 3266"/>
                <a:gd name="T6" fmla="*/ 99 w 772"/>
                <a:gd name="T7" fmla="*/ 1111 h 3266"/>
                <a:gd name="T8" fmla="*/ 157 w 772"/>
                <a:gd name="T9" fmla="*/ 984 h 3266"/>
                <a:gd name="T10" fmla="*/ 170 w 772"/>
                <a:gd name="T11" fmla="*/ 904 h 3266"/>
                <a:gd name="T12" fmla="*/ 157 w 772"/>
                <a:gd name="T13" fmla="*/ 851 h 3266"/>
                <a:gd name="T14" fmla="*/ 106 w 772"/>
                <a:gd name="T15" fmla="*/ 812 h 3266"/>
                <a:gd name="T16" fmla="*/ 96 w 772"/>
                <a:gd name="T17" fmla="*/ 763 h 3266"/>
                <a:gd name="T18" fmla="*/ 114 w 772"/>
                <a:gd name="T19" fmla="*/ 693 h 3266"/>
                <a:gd name="T20" fmla="*/ 197 w 772"/>
                <a:gd name="T21" fmla="*/ 505 h 3266"/>
                <a:gd name="T22" fmla="*/ 205 w 772"/>
                <a:gd name="T23" fmla="*/ 413 h 3266"/>
                <a:gd name="T24" fmla="*/ 184 w 772"/>
                <a:gd name="T25" fmla="*/ 312 h 3266"/>
                <a:gd name="T26" fmla="*/ 114 w 772"/>
                <a:gd name="T27" fmla="*/ 263 h 3266"/>
                <a:gd name="T28" fmla="*/ 53 w 772"/>
                <a:gd name="T29" fmla="*/ 184 h 3266"/>
                <a:gd name="T30" fmla="*/ 0 w 772"/>
                <a:gd name="T31" fmla="*/ 0 h 3266"/>
                <a:gd name="T32" fmla="*/ 8 w 772"/>
                <a:gd name="T33" fmla="*/ 167 h 3266"/>
                <a:gd name="T34" fmla="*/ 48 w 772"/>
                <a:gd name="T35" fmla="*/ 267 h 3266"/>
                <a:gd name="T36" fmla="*/ 101 w 772"/>
                <a:gd name="T37" fmla="*/ 329 h 3266"/>
                <a:gd name="T38" fmla="*/ 160 w 772"/>
                <a:gd name="T39" fmla="*/ 364 h 3266"/>
                <a:gd name="T40" fmla="*/ 163 w 772"/>
                <a:gd name="T41" fmla="*/ 456 h 3266"/>
                <a:gd name="T42" fmla="*/ 133 w 772"/>
                <a:gd name="T43" fmla="*/ 553 h 3266"/>
                <a:gd name="T44" fmla="*/ 64 w 772"/>
                <a:gd name="T45" fmla="*/ 724 h 3266"/>
                <a:gd name="T46" fmla="*/ 61 w 772"/>
                <a:gd name="T47" fmla="*/ 834 h 3266"/>
                <a:gd name="T48" fmla="*/ 125 w 772"/>
                <a:gd name="T49" fmla="*/ 895 h 3266"/>
                <a:gd name="T50" fmla="*/ 122 w 772"/>
                <a:gd name="T51" fmla="*/ 952 h 3266"/>
                <a:gd name="T52" fmla="*/ 66 w 772"/>
                <a:gd name="T53" fmla="*/ 1071 h 3266"/>
                <a:gd name="T54" fmla="*/ 42 w 772"/>
                <a:gd name="T55" fmla="*/ 1185 h 3266"/>
                <a:gd name="T56" fmla="*/ 64 w 772"/>
                <a:gd name="T57" fmla="*/ 1308 h 3266"/>
                <a:gd name="T58" fmla="*/ 114 w 772"/>
                <a:gd name="T59" fmla="*/ 1374 h 3266"/>
                <a:gd name="T60" fmla="*/ 178 w 772"/>
                <a:gd name="T61" fmla="*/ 1427 h 3266"/>
                <a:gd name="T62" fmla="*/ 184 w 772"/>
                <a:gd name="T63" fmla="*/ 1379 h 3266"/>
                <a:gd name="T64" fmla="*/ 184 w 772"/>
                <a:gd name="T65" fmla="*/ 1379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375315DF-46C1-4ED1-B4B7-D42D67889573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84 w 772"/>
                <a:gd name="T1" fmla="*/ 1578 h 3266"/>
                <a:gd name="T2" fmla="*/ 101 w 772"/>
                <a:gd name="T3" fmla="*/ 1473 h 3266"/>
                <a:gd name="T4" fmla="*/ 85 w 772"/>
                <a:gd name="T5" fmla="*/ 1392 h 3266"/>
                <a:gd name="T6" fmla="*/ 99 w 772"/>
                <a:gd name="T7" fmla="*/ 1271 h 3266"/>
                <a:gd name="T8" fmla="*/ 157 w 772"/>
                <a:gd name="T9" fmla="*/ 1126 h 3266"/>
                <a:gd name="T10" fmla="*/ 170 w 772"/>
                <a:gd name="T11" fmla="*/ 1035 h 3266"/>
                <a:gd name="T12" fmla="*/ 157 w 772"/>
                <a:gd name="T13" fmla="*/ 974 h 3266"/>
                <a:gd name="T14" fmla="*/ 106 w 772"/>
                <a:gd name="T15" fmla="*/ 930 h 3266"/>
                <a:gd name="T16" fmla="*/ 96 w 772"/>
                <a:gd name="T17" fmla="*/ 874 h 3266"/>
                <a:gd name="T18" fmla="*/ 114 w 772"/>
                <a:gd name="T19" fmla="*/ 794 h 3266"/>
                <a:gd name="T20" fmla="*/ 197 w 772"/>
                <a:gd name="T21" fmla="*/ 578 h 3266"/>
                <a:gd name="T22" fmla="*/ 205 w 772"/>
                <a:gd name="T23" fmla="*/ 473 h 3266"/>
                <a:gd name="T24" fmla="*/ 184 w 772"/>
                <a:gd name="T25" fmla="*/ 357 h 3266"/>
                <a:gd name="T26" fmla="*/ 114 w 772"/>
                <a:gd name="T27" fmla="*/ 302 h 3266"/>
                <a:gd name="T28" fmla="*/ 53 w 772"/>
                <a:gd name="T29" fmla="*/ 211 h 3266"/>
                <a:gd name="T30" fmla="*/ 0 w 772"/>
                <a:gd name="T31" fmla="*/ 0 h 3266"/>
                <a:gd name="T32" fmla="*/ 8 w 772"/>
                <a:gd name="T33" fmla="*/ 191 h 3266"/>
                <a:gd name="T34" fmla="*/ 48 w 772"/>
                <a:gd name="T35" fmla="*/ 306 h 3266"/>
                <a:gd name="T36" fmla="*/ 101 w 772"/>
                <a:gd name="T37" fmla="*/ 377 h 3266"/>
                <a:gd name="T38" fmla="*/ 160 w 772"/>
                <a:gd name="T39" fmla="*/ 417 h 3266"/>
                <a:gd name="T40" fmla="*/ 163 w 772"/>
                <a:gd name="T41" fmla="*/ 522 h 3266"/>
                <a:gd name="T42" fmla="*/ 133 w 772"/>
                <a:gd name="T43" fmla="*/ 633 h 3266"/>
                <a:gd name="T44" fmla="*/ 64 w 772"/>
                <a:gd name="T45" fmla="*/ 829 h 3266"/>
                <a:gd name="T46" fmla="*/ 61 w 772"/>
                <a:gd name="T47" fmla="*/ 955 h 3266"/>
                <a:gd name="T48" fmla="*/ 125 w 772"/>
                <a:gd name="T49" fmla="*/ 1025 h 3266"/>
                <a:gd name="T50" fmla="*/ 122 w 772"/>
                <a:gd name="T51" fmla="*/ 1090 h 3266"/>
                <a:gd name="T52" fmla="*/ 66 w 772"/>
                <a:gd name="T53" fmla="*/ 1226 h 3266"/>
                <a:gd name="T54" fmla="*/ 42 w 772"/>
                <a:gd name="T55" fmla="*/ 1357 h 3266"/>
                <a:gd name="T56" fmla="*/ 64 w 772"/>
                <a:gd name="T57" fmla="*/ 1497 h 3266"/>
                <a:gd name="T58" fmla="*/ 114 w 772"/>
                <a:gd name="T59" fmla="*/ 1572 h 3266"/>
                <a:gd name="T60" fmla="*/ 178 w 772"/>
                <a:gd name="T61" fmla="*/ 1633 h 3266"/>
                <a:gd name="T62" fmla="*/ 184 w 772"/>
                <a:gd name="T63" fmla="*/ 1578 h 3266"/>
                <a:gd name="T64" fmla="*/ 184 w 772"/>
                <a:gd name="T65" fmla="*/ 1578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2E872335-9171-4F47-94C9-904A3C2510E7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2FC92984-059F-4D10-8699-A395FC81D39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25B574A6-706E-4A52-8F8E-2977D87D0E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31 w 245"/>
                  <a:gd name="T1" fmla="*/ 3 h 806"/>
                  <a:gd name="T2" fmla="*/ 33 w 245"/>
                  <a:gd name="T3" fmla="*/ 122 h 806"/>
                  <a:gd name="T4" fmla="*/ 0 w 245"/>
                  <a:gd name="T5" fmla="*/ 288 h 806"/>
                  <a:gd name="T6" fmla="*/ 20 w 245"/>
                  <a:gd name="T7" fmla="*/ 282 h 806"/>
                  <a:gd name="T8" fmla="*/ 55 w 245"/>
                  <a:gd name="T9" fmla="*/ 134 h 806"/>
                  <a:gd name="T10" fmla="*/ 62 w 245"/>
                  <a:gd name="T11" fmla="*/ 0 h 806"/>
                  <a:gd name="T12" fmla="*/ 31 w 245"/>
                  <a:gd name="T13" fmla="*/ 3 h 806"/>
                  <a:gd name="T14" fmla="*/ 31 w 245"/>
                  <a:gd name="T15" fmla="*/ 3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FE37CD36-2EE8-4049-BDE4-99C4E3071CC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17B50360-5009-48D1-8D63-F3469C9ADA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75 w 604"/>
                    <a:gd name="T3" fmla="*/ 66 h 349"/>
                    <a:gd name="T4" fmla="*/ 127 w 604"/>
                    <a:gd name="T5" fmla="*/ 125 h 349"/>
                    <a:gd name="T6" fmla="*/ 153 w 604"/>
                    <a:gd name="T7" fmla="*/ 50 h 349"/>
                    <a:gd name="T8" fmla="*/ 91 w 604"/>
                    <a:gd name="T9" fmla="*/ 3 h 349"/>
                    <a:gd name="T10" fmla="*/ 118 w 604"/>
                    <a:gd name="T11" fmla="*/ 66 h 349"/>
                    <a:gd name="T12" fmla="*/ 33 w 604"/>
                    <a:gd name="T13" fmla="*/ 6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BAA5E61C-D462-40DF-AA05-45B7653E253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61" y="319"/>
                  <a:ext cx="269" cy="438"/>
                </a:xfrm>
                <a:custGeom>
                  <a:avLst/>
                  <a:gdLst>
                    <a:gd name="T0" fmla="*/ 187 w 1064"/>
                    <a:gd name="T1" fmla="*/ 46 h 1230"/>
                    <a:gd name="T2" fmla="*/ 123 w 1064"/>
                    <a:gd name="T3" fmla="*/ 125 h 1230"/>
                    <a:gd name="T4" fmla="*/ 41 w 1064"/>
                    <a:gd name="T5" fmla="*/ 271 h 1230"/>
                    <a:gd name="T6" fmla="*/ 0 w 1064"/>
                    <a:gd name="T7" fmla="*/ 392 h 1230"/>
                    <a:gd name="T8" fmla="*/ 15 w 1064"/>
                    <a:gd name="T9" fmla="*/ 438 h 1230"/>
                    <a:gd name="T10" fmla="*/ 66 w 1064"/>
                    <a:gd name="T11" fmla="*/ 428 h 1230"/>
                    <a:gd name="T12" fmla="*/ 146 w 1064"/>
                    <a:gd name="T13" fmla="*/ 325 h 1230"/>
                    <a:gd name="T14" fmla="*/ 221 w 1064"/>
                    <a:gd name="T15" fmla="*/ 190 h 1230"/>
                    <a:gd name="T16" fmla="*/ 261 w 1064"/>
                    <a:gd name="T17" fmla="*/ 96 h 1230"/>
                    <a:gd name="T18" fmla="*/ 269 w 1064"/>
                    <a:gd name="T19" fmla="*/ 30 h 1230"/>
                    <a:gd name="T20" fmla="*/ 247 w 1064"/>
                    <a:gd name="T21" fmla="*/ 0 h 1230"/>
                    <a:gd name="T22" fmla="*/ 211 w 1064"/>
                    <a:gd name="T23" fmla="*/ 23 h 1230"/>
                    <a:gd name="T24" fmla="*/ 245 w 1064"/>
                    <a:gd name="T25" fmla="*/ 38 h 1230"/>
                    <a:gd name="T26" fmla="*/ 221 w 1064"/>
                    <a:gd name="T27" fmla="*/ 125 h 1230"/>
                    <a:gd name="T28" fmla="*/ 174 w 1064"/>
                    <a:gd name="T29" fmla="*/ 234 h 1230"/>
                    <a:gd name="T30" fmla="*/ 88 w 1064"/>
                    <a:gd name="T31" fmla="*/ 359 h 1230"/>
                    <a:gd name="T32" fmla="*/ 29 w 1064"/>
                    <a:gd name="T33" fmla="*/ 397 h 1230"/>
                    <a:gd name="T34" fmla="*/ 34 w 1064"/>
                    <a:gd name="T35" fmla="*/ 336 h 1230"/>
                    <a:gd name="T36" fmla="*/ 110 w 1064"/>
                    <a:gd name="T37" fmla="*/ 179 h 1230"/>
                    <a:gd name="T38" fmla="*/ 210 w 1064"/>
                    <a:gd name="T39" fmla="*/ 42 h 1230"/>
                    <a:gd name="T40" fmla="*/ 187 w 1064"/>
                    <a:gd name="T41" fmla="*/ 46 h 1230"/>
                    <a:gd name="T42" fmla="*/ 187 w 1064"/>
                    <a:gd name="T43" fmla="*/ 4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ABB22423-EA75-4E34-8069-110DA83402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71" y="169"/>
                  <a:ext cx="505" cy="898"/>
                </a:xfrm>
                <a:custGeom>
                  <a:avLst/>
                  <a:gdLst>
                    <a:gd name="T0" fmla="*/ 490 w 2002"/>
                    <a:gd name="T1" fmla="*/ 0 h 2521"/>
                    <a:gd name="T2" fmla="*/ 0 w 2002"/>
                    <a:gd name="T3" fmla="*/ 898 h 2521"/>
                    <a:gd name="T4" fmla="*/ 48 w 2002"/>
                    <a:gd name="T5" fmla="*/ 873 h 2521"/>
                    <a:gd name="T6" fmla="*/ 505 w 2002"/>
                    <a:gd name="T7" fmla="*/ 22 h 2521"/>
                    <a:gd name="T8" fmla="*/ 490 w 2002"/>
                    <a:gd name="T9" fmla="*/ 0 h 2521"/>
                    <a:gd name="T10" fmla="*/ 49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79C058BC-8C76-4382-82EC-2FE6A4D8B4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4 w 3007"/>
                    <a:gd name="T1" fmla="*/ 1014 h 3771"/>
                    <a:gd name="T2" fmla="*/ 99 w 3007"/>
                    <a:gd name="T3" fmla="*/ 1010 h 3771"/>
                    <a:gd name="T4" fmla="*/ 207 w 3007"/>
                    <a:gd name="T5" fmla="*/ 1072 h 3771"/>
                    <a:gd name="T6" fmla="*/ 172 w 3007"/>
                    <a:gd name="T7" fmla="*/ 1004 h 3771"/>
                    <a:gd name="T8" fmla="*/ 93 w 3007"/>
                    <a:gd name="T9" fmla="*/ 963 h 3771"/>
                    <a:gd name="T10" fmla="*/ 161 w 3007"/>
                    <a:gd name="T11" fmla="*/ 969 h 3771"/>
                    <a:gd name="T12" fmla="*/ 247 w 3007"/>
                    <a:gd name="T13" fmla="*/ 1023 h 3771"/>
                    <a:gd name="T14" fmla="*/ 721 w 3007"/>
                    <a:gd name="T15" fmla="*/ 150 h 3771"/>
                    <a:gd name="T16" fmla="*/ 650 w 3007"/>
                    <a:gd name="T17" fmla="*/ 53 h 3771"/>
                    <a:gd name="T18" fmla="*/ 582 w 3007"/>
                    <a:gd name="T19" fmla="*/ 0 h 3771"/>
                    <a:gd name="T20" fmla="*/ 679 w 3007"/>
                    <a:gd name="T21" fmla="*/ 28 h 3771"/>
                    <a:gd name="T22" fmla="*/ 758 w 3007"/>
                    <a:gd name="T23" fmla="*/ 153 h 3771"/>
                    <a:gd name="T24" fmla="*/ 209 w 3007"/>
                    <a:gd name="T25" fmla="*/ 1167 h 3771"/>
                    <a:gd name="T26" fmla="*/ 121 w 3007"/>
                    <a:gd name="T27" fmla="*/ 1216 h 3771"/>
                    <a:gd name="T28" fmla="*/ 26 w 3007"/>
                    <a:gd name="T29" fmla="*/ 1344 h 3771"/>
                    <a:gd name="T30" fmla="*/ 0 w 3007"/>
                    <a:gd name="T31" fmla="*/ 1307 h 3771"/>
                    <a:gd name="T32" fmla="*/ 33 w 3007"/>
                    <a:gd name="T33" fmla="*/ 1294 h 3771"/>
                    <a:gd name="T34" fmla="*/ 95 w 3007"/>
                    <a:gd name="T35" fmla="*/ 1206 h 3771"/>
                    <a:gd name="T36" fmla="*/ 42 w 3007"/>
                    <a:gd name="T37" fmla="*/ 1167 h 3771"/>
                    <a:gd name="T38" fmla="*/ 42 w 3007"/>
                    <a:gd name="T39" fmla="*/ 1132 h 3771"/>
                    <a:gd name="T40" fmla="*/ 104 w 3007"/>
                    <a:gd name="T41" fmla="*/ 1175 h 3771"/>
                    <a:gd name="T42" fmla="*/ 104 w 3007"/>
                    <a:gd name="T43" fmla="*/ 1136 h 3771"/>
                    <a:gd name="T44" fmla="*/ 152 w 3007"/>
                    <a:gd name="T45" fmla="*/ 1148 h 3771"/>
                    <a:gd name="T46" fmla="*/ 108 w 3007"/>
                    <a:gd name="T47" fmla="*/ 1097 h 3771"/>
                    <a:gd name="T48" fmla="*/ 159 w 3007"/>
                    <a:gd name="T49" fmla="*/ 1091 h 3771"/>
                    <a:gd name="T50" fmla="*/ 24 w 3007"/>
                    <a:gd name="T51" fmla="*/ 1014 h 3771"/>
                    <a:gd name="T52" fmla="*/ 24 w 3007"/>
                    <a:gd name="T53" fmla="*/ 101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50965117-9062-4B37-B1A0-74C8726C59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310" y="884"/>
                  <a:ext cx="169" cy="122"/>
                </a:xfrm>
                <a:custGeom>
                  <a:avLst/>
                  <a:gdLst>
                    <a:gd name="T0" fmla="*/ 0 w 673"/>
                    <a:gd name="T1" fmla="*/ 29 h 342"/>
                    <a:gd name="T2" fmla="*/ 64 w 673"/>
                    <a:gd name="T3" fmla="*/ 38 h 342"/>
                    <a:gd name="T4" fmla="*/ 160 w 673"/>
                    <a:gd name="T5" fmla="*/ 122 h 342"/>
                    <a:gd name="T6" fmla="*/ 169 w 673"/>
                    <a:gd name="T7" fmla="*/ 103 h 342"/>
                    <a:gd name="T8" fmla="*/ 112 w 673"/>
                    <a:gd name="T9" fmla="*/ 41 h 342"/>
                    <a:gd name="T10" fmla="*/ 7 w 673"/>
                    <a:gd name="T11" fmla="*/ 0 h 342"/>
                    <a:gd name="T12" fmla="*/ 0 w 673"/>
                    <a:gd name="T13" fmla="*/ 29 h 342"/>
                    <a:gd name="T14" fmla="*/ 0 w 673"/>
                    <a:gd name="T15" fmla="*/ 29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CE56CBD4-9CBA-4ED4-A6D5-ADE36104E3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793"/>
                  <a:ext cx="181" cy="144"/>
                </a:xfrm>
                <a:custGeom>
                  <a:avLst/>
                  <a:gdLst>
                    <a:gd name="T0" fmla="*/ 0 w 716"/>
                    <a:gd name="T1" fmla="*/ 28 h 403"/>
                    <a:gd name="T2" fmla="*/ 86 w 716"/>
                    <a:gd name="T3" fmla="*/ 53 h 403"/>
                    <a:gd name="T4" fmla="*/ 161 w 716"/>
                    <a:gd name="T5" fmla="*/ 144 h 403"/>
                    <a:gd name="T6" fmla="*/ 181 w 716"/>
                    <a:gd name="T7" fmla="*/ 106 h 403"/>
                    <a:gd name="T8" fmla="*/ 106 w 716"/>
                    <a:gd name="T9" fmla="*/ 41 h 403"/>
                    <a:gd name="T10" fmla="*/ 18 w 716"/>
                    <a:gd name="T11" fmla="*/ 0 h 403"/>
                    <a:gd name="T12" fmla="*/ 0 w 716"/>
                    <a:gd name="T13" fmla="*/ 28 h 403"/>
                    <a:gd name="T14" fmla="*/ 0 w 716"/>
                    <a:gd name="T15" fmla="*/ 2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F46C181C-922D-4FE1-8874-7CF115F368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28 h 411"/>
                    <a:gd name="T2" fmla="*/ 80 w 717"/>
                    <a:gd name="T3" fmla="*/ 50 h 411"/>
                    <a:gd name="T4" fmla="*/ 164 w 717"/>
                    <a:gd name="T5" fmla="*/ 147 h 411"/>
                    <a:gd name="T6" fmla="*/ 181 w 717"/>
                    <a:gd name="T7" fmla="*/ 112 h 411"/>
                    <a:gd name="T8" fmla="*/ 99 w 717"/>
                    <a:gd name="T9" fmla="*/ 31 h 411"/>
                    <a:gd name="T10" fmla="*/ 14 w 717"/>
                    <a:gd name="T11" fmla="*/ 0 h 411"/>
                    <a:gd name="T12" fmla="*/ 0 w 717"/>
                    <a:gd name="T13" fmla="*/ 28 h 411"/>
                    <a:gd name="T14" fmla="*/ 0 w 717"/>
                    <a:gd name="T15" fmla="*/ 2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E43854F3-9359-4E72-AB06-452C763728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0" y="129"/>
                  <a:ext cx="179" cy="138"/>
                </a:xfrm>
                <a:custGeom>
                  <a:avLst/>
                  <a:gdLst>
                    <a:gd name="T0" fmla="*/ 0 w 709"/>
                    <a:gd name="T1" fmla="*/ 31 h 386"/>
                    <a:gd name="T2" fmla="*/ 69 w 709"/>
                    <a:gd name="T3" fmla="*/ 47 h 386"/>
                    <a:gd name="T4" fmla="*/ 168 w 709"/>
                    <a:gd name="T5" fmla="*/ 138 h 386"/>
                    <a:gd name="T6" fmla="*/ 179 w 709"/>
                    <a:gd name="T7" fmla="*/ 110 h 386"/>
                    <a:gd name="T8" fmla="*/ 77 w 709"/>
                    <a:gd name="T9" fmla="*/ 19 h 386"/>
                    <a:gd name="T10" fmla="*/ 11 w 709"/>
                    <a:gd name="T11" fmla="*/ 0 h 386"/>
                    <a:gd name="T12" fmla="*/ 0 w 709"/>
                    <a:gd name="T13" fmla="*/ 31 h 386"/>
                    <a:gd name="T14" fmla="*/ 0 w 709"/>
                    <a:gd name="T15" fmla="*/ 31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9A13C4EE-B4B9-4A1C-927A-D5141A57F5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03A4-657D-448B-9F93-1CE5D4FA4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190D4-E7CE-4AFD-A26C-3C598986B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Be Proactive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717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035CAA3-AB47-4225-9E78-699114A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37F9A66-F104-4E64-A80E-5403E836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 proactive person uses proactive language--I can, I will, I prefer, etc. </a:t>
            </a:r>
          </a:p>
          <a:p>
            <a:r>
              <a:rPr lang="en-US" altLang="en-US" sz="2800"/>
              <a:t>A reactive person uses reactive language--I can't, I have to, if only. </a:t>
            </a:r>
          </a:p>
          <a:p>
            <a:r>
              <a:rPr lang="en-US" altLang="en-US" sz="2800"/>
              <a:t>Reactive people believe they are not responsible for what they say and do--they have no choice.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52430D8-3940-4ABD-B2B9-10EBD9A6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A1E3D45-4B40-406E-ABCD-9BCEC60E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Proactive people focus their efforts on their Circle of Influence. </a:t>
            </a:r>
          </a:p>
          <a:p>
            <a:r>
              <a:rPr lang="en-US" altLang="en-US" sz="2400"/>
              <a:t>They work on the things they can do something about: health, children, or problems at work.</a:t>
            </a:r>
          </a:p>
          <a:p>
            <a:r>
              <a:rPr lang="en-US" altLang="en-US" sz="2400"/>
              <a:t>Reactive people focus their efforts in the Circle of Concern--things over which they have little or no control: </a:t>
            </a:r>
          </a:p>
          <a:p>
            <a:r>
              <a:rPr lang="en-US" altLang="en-US" sz="2400"/>
              <a:t>the national debt, terrorism, or the weather.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1FE665F-B69E-4A0A-A8A8-8AF768A4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339" name="Content Placeholder 3" descr="Circle of Influence">
            <a:extLst>
              <a:ext uri="{FF2B5EF4-FFF2-40B4-BE49-F238E27FC236}">
                <a16:creationId xmlns:a16="http://schemas.microsoft.com/office/drawing/2014/main" id="{3B0979CC-066F-4AFE-9E13-F603A93746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0913" y="1828800"/>
            <a:ext cx="7165975" cy="3657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D9021A-F595-4A20-A244-19696A47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Its your Choice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B000C95-5F00-42A5-95AF-C8EB07D18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you want to become Mad</a:t>
            </a:r>
          </a:p>
          <a:p>
            <a:r>
              <a:rPr lang="en-US" altLang="en-US"/>
              <a:t>If you want to become Sad</a:t>
            </a:r>
          </a:p>
          <a:p>
            <a:r>
              <a:rPr lang="en-US" altLang="en-US"/>
              <a:t>If you want to get Angry</a:t>
            </a:r>
          </a:p>
          <a:p>
            <a:r>
              <a:rPr lang="en-US" altLang="en-US"/>
              <a:t>If you want to be Annoyed</a:t>
            </a:r>
          </a:p>
          <a:p>
            <a:r>
              <a:rPr lang="en-US" altLang="en-US"/>
              <a:t>If you want to Shout</a:t>
            </a:r>
          </a:p>
          <a:p>
            <a:r>
              <a:rPr lang="en-US" altLang="en-US"/>
              <a:t>If you want to take revenge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A0FD715-3050-4FDB-B5C0-60D0AF10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 is your choice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DD8967F-5646-4F07-816B-16C2800C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smile</a:t>
            </a:r>
          </a:p>
          <a:p>
            <a:r>
              <a:rPr lang="en-US" altLang="en-US"/>
              <a:t>To be happy</a:t>
            </a:r>
          </a:p>
          <a:p>
            <a:r>
              <a:rPr lang="en-US" altLang="en-US"/>
              <a:t>To be in peace</a:t>
            </a:r>
          </a:p>
          <a:p>
            <a:r>
              <a:rPr lang="en-US" altLang="en-US"/>
              <a:t>To appreciate</a:t>
            </a:r>
          </a:p>
          <a:p>
            <a:r>
              <a:rPr lang="en-US" altLang="en-US"/>
              <a:t>To appologise</a:t>
            </a:r>
          </a:p>
          <a:p>
            <a:r>
              <a:rPr lang="en-US" altLang="en-US"/>
              <a:t>To feel proud and pride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56FDB2F-BA70-43E0-967B-B746BDF4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or What(Activity)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6D09236-F96C-4FAE-BFD6-6FD04731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Write down your current Problems?(finance/Health/Emotion…)</a:t>
            </a:r>
          </a:p>
          <a:p>
            <a:r>
              <a:rPr lang="en-US" altLang="en-US"/>
              <a:t>Write down your past problems?</a:t>
            </a:r>
          </a:p>
          <a:p>
            <a:r>
              <a:rPr lang="en-US" altLang="en-US"/>
              <a:t>Who or What are the reasons for these problems?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1523777-54D1-4809-B98A-CD1475B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Activity 2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17328BF-1CD4-44B3-A765-706DE7C6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He made me angry</a:t>
            </a:r>
          </a:p>
          <a:p>
            <a:r>
              <a:rPr lang="en-US" altLang="en-US" sz="2400"/>
              <a:t>He is the reason for my failure</a:t>
            </a:r>
          </a:p>
          <a:p>
            <a:r>
              <a:rPr lang="en-US" altLang="en-US" sz="2400"/>
              <a:t>He is one who made me to fight</a:t>
            </a:r>
          </a:p>
          <a:p>
            <a:r>
              <a:rPr lang="en-US" altLang="en-US" sz="2400"/>
              <a:t>He insulted me</a:t>
            </a:r>
          </a:p>
          <a:p>
            <a:r>
              <a:rPr lang="en-US" altLang="en-US" sz="2400"/>
              <a:t>He spoiled my mood</a:t>
            </a:r>
          </a:p>
          <a:p>
            <a:r>
              <a:rPr lang="en-US" altLang="en-US" sz="2400"/>
              <a:t>Who tell this proactive or reactive students?</a:t>
            </a:r>
          </a:p>
          <a:p>
            <a:r>
              <a:rPr lang="en-US" altLang="en-US" sz="2400"/>
              <a:t>How the other person can tell?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BFF63C4-CDC1-4845-9990-3071EF10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Reactive Student vs Proactive Student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A8AD344-B9CA-43C5-B054-B7AC4B06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Reactive Students are like Soda bottle, if life shakes them a bit, the pressure builds and they suddenly explode</a:t>
            </a:r>
          </a:p>
          <a:p>
            <a:r>
              <a:rPr lang="en-US" altLang="en-US"/>
              <a:t>Proactive students are like water bottle, pressure never builds.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6D52AC3-B3F1-446E-B5FC-4DFE088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Scene - 1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11AE6C9-B7B7-49C3-8910-2EBF2B08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friend is taken your handwritten subject note book with him to his native, You need it urgently…what is your response?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FF9FFF7-673F-4774-8962-599D7094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Scene - 2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13E47A1-55C7-4493-A233-103C937B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parents suddenly facing a financial problem and finding it difficult to pay your current semester fee, what is your reaction?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7A260E1-F611-4406-A1FC-C3E35F24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099" name="Content Placeholder 3" descr="sculpt the self.jpg">
            <a:extLst>
              <a:ext uri="{FF2B5EF4-FFF2-40B4-BE49-F238E27FC236}">
                <a16:creationId xmlns:a16="http://schemas.microsoft.com/office/drawing/2014/main" id="{F4D5B153-BB60-4168-BE6A-D168D0AAE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80963"/>
            <a:ext cx="3962400" cy="676275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3A5D529-4361-4630-B60E-98BB646C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Reactive and Proactive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35B2B1A-EC53-456A-ACDC-013188B0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Language is very important</a:t>
            </a:r>
          </a:p>
          <a:p>
            <a:r>
              <a:rPr lang="en-US" altLang="en-US"/>
              <a:t>How you talk about it?</a:t>
            </a:r>
          </a:p>
          <a:p>
            <a:r>
              <a:rPr lang="en-US" altLang="en-US"/>
              <a:t>How you express?...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C85A233-617D-40C0-A4E1-7E518EEC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656BC97-E384-4DD6-B72A-A1C95F67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AD6B9C33-F2CD-472A-89C2-ED4B0AF0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7200"/>
            <a:ext cx="426720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D1A17E9-85D6-4DDC-A583-FF1E8150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Proactive vs Reactive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83F4E41-40FF-4948-98CE-081D6999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Proactive behavior involves acting in advance of a future situation, rather than just reacting. </a:t>
            </a:r>
          </a:p>
          <a:p>
            <a:r>
              <a:rPr lang="en-US" altLang="en-US"/>
              <a:t>It means taking control and making things happen </a:t>
            </a:r>
          </a:p>
          <a:p>
            <a:r>
              <a:rPr lang="en-US" altLang="en-US"/>
              <a:t>Not just adjusting to a situation or waiting for something to happen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EA05FE4-1B1A-4E60-B1CF-F1A835CA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FBEAF12-7D7C-4B65-9B9A-AF8A06B0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Be Proactive is about taking responsibility for your life. </a:t>
            </a:r>
          </a:p>
          <a:p>
            <a:r>
              <a:rPr lang="en-US" altLang="en-US" sz="2800"/>
              <a:t>You can't keep blaming everything on your parents or grandparents. Proactive people recognize that they are "response-able." They don't blame genetics, circumstances, conditions, or conditioning for their behavior.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C00900A-28F8-473B-A340-D01D36F9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Going for a Tour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B36BEEC-C9BD-4E69-B971-4D14CAD9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Proactive students – what they will do</a:t>
            </a:r>
          </a:p>
          <a:p>
            <a:r>
              <a:rPr lang="en-US" altLang="en-US"/>
              <a:t>Reactive students – What they will do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3D98981-3527-438F-8C3B-27C82A40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is proactive student..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68C1187-D9E0-4188-91B5-285D92DD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always seem to have a spare pen to loan, </a:t>
            </a:r>
          </a:p>
          <a:p>
            <a:r>
              <a:rPr lang="en-US" altLang="en-US"/>
              <a:t>a safety pin to offer, </a:t>
            </a:r>
          </a:p>
          <a:p>
            <a:r>
              <a:rPr lang="en-US" altLang="en-US"/>
              <a:t>a Band-Aid or</a:t>
            </a:r>
          </a:p>
          <a:p>
            <a:r>
              <a:rPr lang="en-US" altLang="en-US"/>
              <a:t>pain killer when someone’s in distress and shampoo in the Hostel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E103E3B-3A54-4D03-9153-40EBBEE9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is a reactive student…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D1F7704-2996-4A3A-B643-68C908A0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He is the one who is in the receiving end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420142C-6EB6-444C-ABF5-5FDF48EF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Going to Interview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C7C36F2-CF30-4A7C-98B4-CBFB1A7E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Proactive Students – what they do?</a:t>
            </a:r>
          </a:p>
          <a:p>
            <a:r>
              <a:rPr lang="en-US" altLang="en-US"/>
              <a:t>Reactive Students – What they do?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5CDBEA0-FE59-4803-85BB-5FBC4E2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083544C-928F-45EB-A563-5A39409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9B1C890F-E58F-4E0F-9A22-38D038D0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3"/>
            <a:ext cx="6848475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8D24963-E671-400A-A2D9-C4CBBF9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7DD4FEC-DE4A-4FF7-B4CA-3A466289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4DF30276-62D3-4536-9227-51FE603DE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858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7C1F29-E043-4541-B00D-8CAAC1A5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Introduction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A859F1C-C371-4125-A4AE-38B251E0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</a:p>
          <a:p>
            <a:pPr>
              <a:buFontTx/>
              <a:buNone/>
              <a:defRPr/>
            </a:pPr>
            <a:endParaRPr lang="en-US" sz="2800" dirty="0">
              <a:solidFill>
                <a:schemeClr val="accent5">
                  <a:lumMod val="25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The 7 Habits of Highly Effective Teenagers</a:t>
            </a:r>
          </a:p>
          <a:p>
            <a:pPr>
              <a:buFontTx/>
              <a:buChar char="-"/>
              <a:defRPr/>
            </a:pP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By Sean Covey</a:t>
            </a:r>
          </a:p>
          <a:p>
            <a:pPr>
              <a:buFontTx/>
              <a:buChar char="-"/>
              <a:defRPr/>
            </a:pPr>
            <a:endParaRPr lang="en-US" dirty="0"/>
          </a:p>
        </p:txBody>
      </p:sp>
    </p:spTree>
  </p:cSld>
  <p:clrMapOvr>
    <a:masterClrMapping/>
  </p:clrMapOvr>
  <p:transition advTm="1589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CF242A7-B6E9-4482-BBF2-B6C86EB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Abraham linkan 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513B8BA-24EC-4982-B23D-35F6689C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B6CBFE51-0CED-43F5-B217-7DD4B408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838"/>
            <a:ext cx="6629400" cy="658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8454F98-09AB-4551-9A29-202B3354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EC8AE23-0E25-4A1A-8D5C-7D7812AA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F7E2A502-F86D-482F-8153-86001FF2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3D8039C-845B-46C9-8D2A-90BDF24D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4190DD9-54F2-4B8D-A45E-71382238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25CC0A36-399C-4ABF-B343-E8985C28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066800"/>
            <a:ext cx="88407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83EF12D-58F3-454F-9319-3FAC8285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4DDF507-6D21-469C-8779-9718627B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8EE6DD86-F03C-409B-AB61-87BECE16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85800"/>
            <a:ext cx="8847138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91BDE09-38B9-4468-A57E-A8ECE123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4E39A915-2CEC-432F-887F-0F233156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B1FAABE2-D70C-4C67-98A5-F1521041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248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3">
            <a:extLst>
              <a:ext uri="{FF2B5EF4-FFF2-40B4-BE49-F238E27FC236}">
                <a16:creationId xmlns:a16="http://schemas.microsoft.com/office/drawing/2014/main" id="{3E9B9EBC-72BC-43C7-BC93-FDD42DF6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652713"/>
            <a:ext cx="2952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7D35FA3-F515-4ED3-942C-D60ED7DE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6870700" cy="1600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Summary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64A397F-6225-4D73-AFF3-4BF7CB9E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696200" cy="3657600"/>
          </a:xfrm>
        </p:spPr>
        <p:txBody>
          <a:bodyPr/>
          <a:lstStyle/>
          <a:p>
            <a:r>
              <a:rPr lang="en-US" altLang="en-US" sz="2800">
                <a:solidFill>
                  <a:srgbClr val="0BB50B"/>
                </a:solidFill>
                <a:latin typeface="Arial Rounded MT Bold" panose="020F0704030504030204" pitchFamily="34" charset="0"/>
              </a:rPr>
              <a:t>You should drive your life vehicle</a:t>
            </a:r>
          </a:p>
          <a:p>
            <a:r>
              <a:rPr lang="en-US" altLang="en-US" sz="2800">
                <a:solidFill>
                  <a:srgbClr val="0BB50B"/>
                </a:solidFill>
                <a:latin typeface="Arial Rounded MT Bold" panose="020F0704030504030204" pitchFamily="34" charset="0"/>
              </a:rPr>
              <a:t>You should be responsible for your life</a:t>
            </a:r>
          </a:p>
          <a:p>
            <a:r>
              <a:rPr lang="en-US" altLang="en-US" sz="2800">
                <a:solidFill>
                  <a:srgbClr val="0BB50B"/>
                </a:solidFill>
                <a:latin typeface="Arial Rounded MT Bold" panose="020F0704030504030204" pitchFamily="34" charset="0"/>
              </a:rPr>
              <a:t>Be a solution, Not a problem</a:t>
            </a:r>
          </a:p>
          <a:p>
            <a:r>
              <a:rPr lang="en-US" altLang="en-US" sz="2800">
                <a:solidFill>
                  <a:srgbClr val="0BB50B"/>
                </a:solidFill>
                <a:latin typeface="Arial Rounded MT Bold" panose="020F0704030504030204" pitchFamily="34" charset="0"/>
              </a:rPr>
              <a:t>Accept the situation, before act</a:t>
            </a:r>
          </a:p>
          <a:p>
            <a:r>
              <a:rPr lang="en-US" altLang="en-US" sz="2800">
                <a:solidFill>
                  <a:srgbClr val="0BB50B"/>
                </a:solidFill>
                <a:latin typeface="Arial Rounded MT Bold" panose="020F0704030504030204" pitchFamily="34" charset="0"/>
              </a:rPr>
              <a:t>Don’t react, respond</a:t>
            </a:r>
          </a:p>
          <a:p>
            <a:r>
              <a:rPr lang="en-US" altLang="en-US" sz="2800">
                <a:solidFill>
                  <a:srgbClr val="0BB50B"/>
                </a:solidFill>
                <a:latin typeface="Arial Rounded MT Bold" panose="020F0704030504030204" pitchFamily="34" charset="0"/>
              </a:rPr>
              <a:t>Smile</a:t>
            </a:r>
          </a:p>
          <a:p>
            <a:endParaRPr lang="en-US" altLang="en-US">
              <a:solidFill>
                <a:srgbClr val="0BB50B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advTm="20358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F6551A9-DE87-46FD-B184-D8CD65B1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 for your valuable time and support 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B21F1E2-E93C-44FA-A773-05136070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algn="ctr">
              <a:buFontTx/>
              <a:buNone/>
              <a:defRPr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Any questions..?</a:t>
            </a:r>
          </a:p>
        </p:txBody>
      </p:sp>
    </p:spTree>
  </p:cSld>
  <p:clrMapOvr>
    <a:masterClrMapping/>
  </p:clrMapOvr>
  <p:transition advTm="1077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903C5CD-4F4E-4077-A797-280DFE87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Proactive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4414EAA-0F32-425A-9AA3-6E28EB33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696200" cy="3657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I am the force</a:t>
            </a:r>
          </a:p>
          <a:p>
            <a:pPr marL="0" indent="0">
              <a:buFontTx/>
              <a:buNone/>
              <a:defRPr/>
            </a:pPr>
            <a:endParaRPr lang="en-US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The proactive approach to a mistake is to acknowledge it instantly, correct and learn from it."</a:t>
            </a:r>
          </a:p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chemeClr val="accent5">
                    <a:lumMod val="25000"/>
                  </a:schemeClr>
                </a:solidFill>
              </a:rPr>
              <a:t>-DR. STEPHEN R. COVEY</a:t>
            </a:r>
          </a:p>
          <a:p>
            <a:pPr marL="0" indent="0">
              <a:buFontTx/>
              <a:buNone/>
              <a:defRPr/>
            </a:pPr>
            <a:endParaRPr 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advTm="4221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9813188-B2C6-45B1-BF00-5996B34F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Proactive from English Teacher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2D42870-9F7B-40C6-964F-093F6D58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Greek prefix ("pro-" meaning "before") with a Latin root, "active".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30B2459-B59C-44D2-8A54-C5F4D4CC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9F35A50-8EB8-4D45-86D4-3EB868C2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44EB8C8A-8237-4162-9FF8-12FC4ED0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7086600" cy="740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0D169C4-BC2C-4378-AAFE-C443F67E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Proactive students do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58DBEF2-2512-490C-85CE-A82A5B3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Be Proactive is about taking responsibility for your life. </a:t>
            </a:r>
          </a:p>
          <a:p>
            <a:r>
              <a:rPr lang="en-US" altLang="en-US" sz="2400"/>
              <a:t>You can't keep blaming everything on your parents or grandparents. </a:t>
            </a:r>
          </a:p>
          <a:p>
            <a:r>
              <a:rPr lang="en-US" altLang="en-US" sz="2400"/>
              <a:t>Proactive people recognize that they are "response-able." </a:t>
            </a:r>
          </a:p>
          <a:p>
            <a:r>
              <a:rPr lang="en-US" altLang="en-US" sz="2400"/>
              <a:t>They don't blame genetics, circumstances, conditions, or conditioning for their behavior. </a:t>
            </a:r>
          </a:p>
          <a:p>
            <a:r>
              <a:rPr lang="en-US" altLang="en-US" sz="2400"/>
              <a:t>They know they choose their behavior.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10D5936-63A3-49EE-8539-DC0F744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Reactive Students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E4C398E-8C1E-4CEE-B557-E22267F8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are often affected by their physical environment. </a:t>
            </a:r>
          </a:p>
          <a:p>
            <a:r>
              <a:rPr lang="en-US" altLang="en-US" sz="2800"/>
              <a:t>They find external sources to blame for their behavior. </a:t>
            </a:r>
          </a:p>
          <a:p>
            <a:r>
              <a:rPr lang="en-US" altLang="en-US" sz="2800"/>
              <a:t>If the weather is good, they feel good. If it isn't, it affects their attitude and performance, and they blame the weather.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EE286CE-61AF-4B60-AF4E-0F1AE35E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86076F9-2323-44E6-993F-3C2807B4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All of these external forces act as stimuli that we respond to. </a:t>
            </a:r>
          </a:p>
          <a:p>
            <a:r>
              <a:rPr lang="en-US" altLang="en-US" sz="2400"/>
              <a:t>Between the stimulus and the response is your greatest power--you have the freedom to choose your response. </a:t>
            </a:r>
          </a:p>
          <a:p>
            <a:r>
              <a:rPr lang="en-US" altLang="en-US" sz="2400"/>
              <a:t>One of the most important things you choose is what you say. </a:t>
            </a:r>
          </a:p>
          <a:p>
            <a:r>
              <a:rPr lang="en-US" altLang="en-US" sz="2400"/>
              <a:t>Your language is a good indicator of how you see yourself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F8AC7-076C-4C03-9297-A5912173FA24}"/>
</file>

<file path=customXml/itemProps2.xml><?xml version="1.0" encoding="utf-8"?>
<ds:datastoreItem xmlns:ds="http://schemas.openxmlformats.org/officeDocument/2006/customXml" ds:itemID="{111EC0AA-4D04-4232-8934-B7B6C50481E7}"/>
</file>

<file path=customXml/itemProps3.xml><?xml version="1.0" encoding="utf-8"?>
<ds:datastoreItem xmlns:ds="http://schemas.openxmlformats.org/officeDocument/2006/customXml" ds:itemID="{66EBAAA9-5AAC-49E7-A7E7-16FA8F4E826A}"/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1547</TotalTime>
  <Words>808</Words>
  <Application>Microsoft Office PowerPoint</Application>
  <PresentationFormat>On-screen Show (4:3)</PresentationFormat>
  <Paragraphs>105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Crayons</vt:lpstr>
      <vt:lpstr>Welcome </vt:lpstr>
      <vt:lpstr>PowerPoint Presentation</vt:lpstr>
      <vt:lpstr>      Introduction</vt:lpstr>
      <vt:lpstr>Be Proactive</vt:lpstr>
      <vt:lpstr>Proactive from English Teacher</vt:lpstr>
      <vt:lpstr>PowerPoint Presentation</vt:lpstr>
      <vt:lpstr>Proactive students do</vt:lpstr>
      <vt:lpstr>Reactive Students</vt:lpstr>
      <vt:lpstr>PowerPoint Presentation</vt:lpstr>
      <vt:lpstr>PowerPoint Presentation</vt:lpstr>
      <vt:lpstr>PowerPoint Presentation</vt:lpstr>
      <vt:lpstr>PowerPoint Presentation</vt:lpstr>
      <vt:lpstr>Its your Choice</vt:lpstr>
      <vt:lpstr>It is your choice</vt:lpstr>
      <vt:lpstr>Who or What(Activity)</vt:lpstr>
      <vt:lpstr>Activity 2</vt:lpstr>
      <vt:lpstr>Reactive Student vs Proactive Student</vt:lpstr>
      <vt:lpstr>Scene - 1</vt:lpstr>
      <vt:lpstr>Scene - 2</vt:lpstr>
      <vt:lpstr>Reactive and Proactive </vt:lpstr>
      <vt:lpstr>PowerPoint Presentation</vt:lpstr>
      <vt:lpstr>Proactive vs Reactive</vt:lpstr>
      <vt:lpstr>PowerPoint Presentation</vt:lpstr>
      <vt:lpstr>Example – Going for a Tour</vt:lpstr>
      <vt:lpstr>Who is proactive student..</vt:lpstr>
      <vt:lpstr>Who is a reactive student…</vt:lpstr>
      <vt:lpstr>Going to Interview</vt:lpstr>
      <vt:lpstr>PowerPoint Presentation</vt:lpstr>
      <vt:lpstr>PowerPoint Presentation</vt:lpstr>
      <vt:lpstr>Abraham linkan </vt:lpstr>
      <vt:lpstr>PowerPoint Presentation</vt:lpstr>
      <vt:lpstr>PowerPoint Presentation</vt:lpstr>
      <vt:lpstr>PowerPoint Presentation</vt:lpstr>
      <vt:lpstr>PowerPoint Presentation</vt:lpstr>
      <vt:lpstr>Summary</vt:lpstr>
      <vt:lpstr>Thank you for your valuable time and support 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eSeeD</dc:title>
  <dc:creator>muthukrishnan</dc:creator>
  <cp:lastModifiedBy>CSE-J-SEC</cp:lastModifiedBy>
  <cp:revision>344</cp:revision>
  <dcterms:created xsi:type="dcterms:W3CDTF">2011-09-12T09:24:31Z</dcterms:created>
  <dcterms:modified xsi:type="dcterms:W3CDTF">2020-10-29T03:33:50Z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