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32"/>
  </p:notesMasterIdLst>
  <p:sldIdLst>
    <p:sldId id="293" r:id="rId2"/>
    <p:sldId id="368" r:id="rId3"/>
    <p:sldId id="373" r:id="rId4"/>
    <p:sldId id="454" r:id="rId5"/>
    <p:sldId id="453" r:id="rId6"/>
    <p:sldId id="455" r:id="rId7"/>
    <p:sldId id="456" r:id="rId8"/>
    <p:sldId id="457" r:id="rId9"/>
    <p:sldId id="458" r:id="rId10"/>
    <p:sldId id="460" r:id="rId11"/>
    <p:sldId id="459" r:id="rId12"/>
    <p:sldId id="461" r:id="rId13"/>
    <p:sldId id="478" r:id="rId14"/>
    <p:sldId id="464" r:id="rId15"/>
    <p:sldId id="465" r:id="rId16"/>
    <p:sldId id="463" r:id="rId17"/>
    <p:sldId id="466" r:id="rId18"/>
    <p:sldId id="467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314" r:id="rId30"/>
    <p:sldId id="45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B50B"/>
    <a:srgbClr val="0000CC"/>
    <a:srgbClr val="FF0066"/>
    <a:srgbClr val="66FF33"/>
    <a:srgbClr val="0033CC"/>
    <a:srgbClr val="0066FF"/>
    <a:srgbClr val="993366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91AB2E9-4E4A-49D9-B968-0178F58D40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B3A26B7-D9B5-49F2-8CA8-244D651323F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FA190B8B-2B8F-4444-8886-1889E8ADF2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86E0131F-A54F-4C47-89C2-9C6B97C70A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E4F31892-A4DD-4124-8A93-48423B16CF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F5A84E53-6AC2-4297-91BE-197CD75DD3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16F76FD-43B8-40E8-8161-6ED85D884E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BDA249DC-7AEE-426D-9165-DB2A1CE82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DAD2F6F0-D95D-4DFC-88AB-EE5C3D642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In every slide, ask the audience before you conclude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5C476EE-643C-4B6C-A687-DFE649411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4472DE0-F477-4B40-BB8D-DB2F67397679}" type="slidenum">
              <a:rPr lang="en-US" altLang="en-US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ED66D448-3CDE-4C22-B12B-22548FA99966}"/>
              </a:ext>
            </a:extLst>
          </p:cNvPr>
          <p:cNvSpPr>
            <a:spLocks/>
          </p:cNvSpPr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7 w 3985"/>
              <a:gd name="T1" fmla="*/ 0 h 3619"/>
              <a:gd name="T2" fmla="*/ 0 w 3985"/>
              <a:gd name="T3" fmla="*/ 2147483647 h 3619"/>
              <a:gd name="T4" fmla="*/ 2147483647 w 3985"/>
              <a:gd name="T5" fmla="*/ 2147483647 h 3619"/>
              <a:gd name="T6" fmla="*/ 2147483647 w 3985"/>
              <a:gd name="T7" fmla="*/ 2147483647 h 3619"/>
              <a:gd name="T8" fmla="*/ 2147483647 w 3985"/>
              <a:gd name="T9" fmla="*/ 0 h 3619"/>
              <a:gd name="T10" fmla="*/ 2147483647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CEA7828D-FEC8-45A8-89A0-DC9947DEA483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17DBE018-ADB8-426B-88A0-3ED0A1F82E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2147483647 w 794"/>
                <a:gd name="T1" fmla="*/ 1705816979 h 414"/>
                <a:gd name="T2" fmla="*/ 2147483647 w 794"/>
                <a:gd name="T3" fmla="*/ 1373677482 h 414"/>
                <a:gd name="T4" fmla="*/ 2147483647 w 794"/>
                <a:gd name="T5" fmla="*/ 907682493 h 414"/>
                <a:gd name="T6" fmla="*/ 2147483647 w 794"/>
                <a:gd name="T7" fmla="*/ 0 h 414"/>
                <a:gd name="T8" fmla="*/ 1121617071 w 794"/>
                <a:gd name="T9" fmla="*/ 85997690 h 414"/>
                <a:gd name="T10" fmla="*/ 0 w 794"/>
                <a:gd name="T11" fmla="*/ 358752260 h 414"/>
                <a:gd name="T12" fmla="*/ 1366871353 w 794"/>
                <a:gd name="T13" fmla="*/ 669961141 h 414"/>
                <a:gd name="T14" fmla="*/ 2147483647 w 794"/>
                <a:gd name="T15" fmla="*/ 1767377016 h 414"/>
                <a:gd name="T16" fmla="*/ 2147483647 w 794"/>
                <a:gd name="T17" fmla="*/ 1697103367 h 414"/>
                <a:gd name="T18" fmla="*/ 2147483647 w 794"/>
                <a:gd name="T19" fmla="*/ 1787997298 h 414"/>
                <a:gd name="T20" fmla="*/ 2147483647 w 794"/>
                <a:gd name="T21" fmla="*/ 1705816979 h 414"/>
                <a:gd name="T22" fmla="*/ 2147483647 w 794"/>
                <a:gd name="T23" fmla="*/ 1705816979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2775B8B6-14DB-4D18-9013-8A7878127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50008 w 1586"/>
                <a:gd name="T1" fmla="*/ 0 h 821"/>
                <a:gd name="T2" fmla="*/ 485714 w 1586"/>
                <a:gd name="T3" fmla="*/ 16702 h 821"/>
                <a:gd name="T4" fmla="*/ 521083 w 1586"/>
                <a:gd name="T5" fmla="*/ 20532 h 821"/>
                <a:gd name="T6" fmla="*/ 578818 w 1586"/>
                <a:gd name="T7" fmla="*/ 25485 h 821"/>
                <a:gd name="T8" fmla="*/ 571160 w 1586"/>
                <a:gd name="T9" fmla="*/ 26422 h 821"/>
                <a:gd name="T10" fmla="*/ 492559 w 1586"/>
                <a:gd name="T11" fmla="*/ 25325 h 821"/>
                <a:gd name="T12" fmla="*/ 417777 w 1586"/>
                <a:gd name="T13" fmla="*/ 26102 h 821"/>
                <a:gd name="T14" fmla="*/ 15107 w 1586"/>
                <a:gd name="T15" fmla="*/ 9617 h 821"/>
                <a:gd name="T16" fmla="*/ 0 w 1586"/>
                <a:gd name="T17" fmla="*/ 4829 h 821"/>
                <a:gd name="T18" fmla="*/ 16752 w 1586"/>
                <a:gd name="T19" fmla="*/ 1018 h 821"/>
                <a:gd name="T20" fmla="*/ 50008 w 1586"/>
                <a:gd name="T21" fmla="*/ 0 h 821"/>
                <a:gd name="T22" fmla="*/ 50008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4F71AF3-653A-4A44-AC6A-49178E45C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11003 h 747"/>
                <a:gd name="T2" fmla="*/ 351345 w 1049"/>
                <a:gd name="T3" fmla="*/ 25311 h 747"/>
                <a:gd name="T4" fmla="*/ 357880 w 1049"/>
                <a:gd name="T5" fmla="*/ 18096 h 747"/>
                <a:gd name="T6" fmla="*/ 399791 w 1049"/>
                <a:gd name="T7" fmla="*/ 14305 h 747"/>
                <a:gd name="T8" fmla="*/ 29722 w 1049"/>
                <a:gd name="T9" fmla="*/ 0 h 747"/>
                <a:gd name="T10" fmla="*/ 0 w 1049"/>
                <a:gd name="T11" fmla="*/ 4286 h 747"/>
                <a:gd name="T12" fmla="*/ 0 w 1049"/>
                <a:gd name="T13" fmla="*/ 11003 h 747"/>
                <a:gd name="T14" fmla="*/ 0 w 1049"/>
                <a:gd name="T15" fmla="*/ 11003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9048AB34-DC3B-4156-990C-830BCC73124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>
                <a:extLst>
                  <a:ext uri="{FF2B5EF4-FFF2-40B4-BE49-F238E27FC236}">
                    <a16:creationId xmlns:a16="http://schemas.microsoft.com/office/drawing/2014/main" id="{AFFA622D-C638-438B-8347-76BF080F3E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39334 w 150"/>
                  <a:gd name="T1" fmla="*/ 0 h 173"/>
                  <a:gd name="T2" fmla="*/ 14478 w 150"/>
                  <a:gd name="T3" fmla="*/ 2468 h 173"/>
                  <a:gd name="T4" fmla="*/ 0 w 150"/>
                  <a:gd name="T5" fmla="*/ 6439 h 173"/>
                  <a:gd name="T6" fmla="*/ 28620 w 150"/>
                  <a:gd name="T7" fmla="*/ 5951 h 173"/>
                  <a:gd name="T8" fmla="*/ 36868 w 150"/>
                  <a:gd name="T9" fmla="*/ 3144 h 173"/>
                  <a:gd name="T10" fmla="*/ 53797 w 150"/>
                  <a:gd name="T11" fmla="*/ 998 h 173"/>
                  <a:gd name="T12" fmla="*/ 39334 w 150"/>
                  <a:gd name="T13" fmla="*/ 0 h 173"/>
                  <a:gd name="T14" fmla="*/ 39334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C05849C2-B244-464E-B099-E61ED7D448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58278 w 1684"/>
                  <a:gd name="T1" fmla="*/ 0 h 880"/>
                  <a:gd name="T2" fmla="*/ 23562 w 1684"/>
                  <a:gd name="T3" fmla="*/ 1719 h 880"/>
                  <a:gd name="T4" fmla="*/ 0 w 1684"/>
                  <a:gd name="T5" fmla="*/ 6872 h 880"/>
                  <a:gd name="T6" fmla="*/ 25132 w 1684"/>
                  <a:gd name="T7" fmla="*/ 11852 h 880"/>
                  <a:gd name="T8" fmla="*/ 441737 w 1684"/>
                  <a:gd name="T9" fmla="*/ 28631 h 880"/>
                  <a:gd name="T10" fmla="*/ 531483 w 1684"/>
                  <a:gd name="T11" fmla="*/ 27586 h 880"/>
                  <a:gd name="T12" fmla="*/ 604205 w 1684"/>
                  <a:gd name="T13" fmla="*/ 29063 h 880"/>
                  <a:gd name="T14" fmla="*/ 629438 w 1684"/>
                  <a:gd name="T15" fmla="*/ 26717 h 880"/>
                  <a:gd name="T16" fmla="*/ 561346 w 1684"/>
                  <a:gd name="T17" fmla="*/ 21921 h 880"/>
                  <a:gd name="T18" fmla="*/ 533679 w 1684"/>
                  <a:gd name="T19" fmla="*/ 16927 h 880"/>
                  <a:gd name="T20" fmla="*/ 511844 w 1684"/>
                  <a:gd name="T21" fmla="*/ 17407 h 880"/>
                  <a:gd name="T22" fmla="*/ 537787 w 1684"/>
                  <a:gd name="T23" fmla="*/ 21921 h 880"/>
                  <a:gd name="T24" fmla="*/ 589800 w 1684"/>
                  <a:gd name="T25" fmla="*/ 26735 h 880"/>
                  <a:gd name="T26" fmla="*/ 528187 w 1684"/>
                  <a:gd name="T27" fmla="*/ 25996 h 880"/>
                  <a:gd name="T28" fmla="*/ 455539 w 1684"/>
                  <a:gd name="T29" fmla="*/ 26855 h 880"/>
                  <a:gd name="T30" fmla="*/ 468984 w 1684"/>
                  <a:gd name="T31" fmla="*/ 21452 h 880"/>
                  <a:gd name="T32" fmla="*/ 500133 w 1684"/>
                  <a:gd name="T33" fmla="*/ 17771 h 880"/>
                  <a:gd name="T34" fmla="*/ 463668 w 1684"/>
                  <a:gd name="T35" fmla="*/ 18230 h 880"/>
                  <a:gd name="T36" fmla="*/ 435398 w 1684"/>
                  <a:gd name="T37" fmla="*/ 21749 h 880"/>
                  <a:gd name="T38" fmla="*/ 425790 w 1684"/>
                  <a:gd name="T39" fmla="*/ 26133 h 880"/>
                  <a:gd name="T40" fmla="*/ 40039 w 1684"/>
                  <a:gd name="T41" fmla="*/ 10235 h 880"/>
                  <a:gd name="T42" fmla="*/ 29811 w 1684"/>
                  <a:gd name="T43" fmla="*/ 7090 h 880"/>
                  <a:gd name="T44" fmla="*/ 38478 w 1684"/>
                  <a:gd name="T45" fmla="*/ 3157 h 880"/>
                  <a:gd name="T46" fmla="*/ 80977 w 1684"/>
                  <a:gd name="T47" fmla="*/ 0 h 880"/>
                  <a:gd name="T48" fmla="*/ 58278 w 1684"/>
                  <a:gd name="T49" fmla="*/ 0 h 880"/>
                  <a:gd name="T50" fmla="*/ 58278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15">
                <a:extLst>
                  <a:ext uri="{FF2B5EF4-FFF2-40B4-BE49-F238E27FC236}">
                    <a16:creationId xmlns:a16="http://schemas.microsoft.com/office/drawing/2014/main" id="{C9319E5F-05DA-4E48-ACA6-F1785E7D73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37401 w 1190"/>
                  <a:gd name="T1" fmla="*/ 0 h 500"/>
                  <a:gd name="T2" fmla="*/ 444546 w 1190"/>
                  <a:gd name="T3" fmla="*/ 16089 h 500"/>
                  <a:gd name="T4" fmla="*/ 401685 w 1190"/>
                  <a:gd name="T5" fmla="*/ 16415 h 500"/>
                  <a:gd name="T6" fmla="*/ 0 w 1190"/>
                  <a:gd name="T7" fmla="*/ 885 h 500"/>
                  <a:gd name="T8" fmla="*/ 37401 w 1190"/>
                  <a:gd name="T9" fmla="*/ 0 h 500"/>
                  <a:gd name="T10" fmla="*/ 3740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16">
                <a:extLst>
                  <a:ext uri="{FF2B5EF4-FFF2-40B4-BE49-F238E27FC236}">
                    <a16:creationId xmlns:a16="http://schemas.microsoft.com/office/drawing/2014/main" id="{07D66E6E-1EFD-4FA3-80E8-EB27A81C20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44438 w 160"/>
                  <a:gd name="T1" fmla="*/ 0 h 335"/>
                  <a:gd name="T2" fmla="*/ 7277 w 160"/>
                  <a:gd name="T3" fmla="*/ 3307 h 335"/>
                  <a:gd name="T4" fmla="*/ 0 w 160"/>
                  <a:gd name="T5" fmla="*/ 7123 h 335"/>
                  <a:gd name="T6" fmla="*/ 12752 w 160"/>
                  <a:gd name="T7" fmla="*/ 9737 h 335"/>
                  <a:gd name="T8" fmla="*/ 35831 w 160"/>
                  <a:gd name="T9" fmla="*/ 10382 h 335"/>
                  <a:gd name="T10" fmla="*/ 29091 w 160"/>
                  <a:gd name="T11" fmla="*/ 4755 h 335"/>
                  <a:gd name="T12" fmla="*/ 61127 w 160"/>
                  <a:gd name="T13" fmla="*/ 542 h 335"/>
                  <a:gd name="T14" fmla="*/ 44438 w 160"/>
                  <a:gd name="T15" fmla="*/ 0 h 335"/>
                  <a:gd name="T16" fmla="*/ 44438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7">
                <a:extLst>
                  <a:ext uri="{FF2B5EF4-FFF2-40B4-BE49-F238E27FC236}">
                    <a16:creationId xmlns:a16="http://schemas.microsoft.com/office/drawing/2014/main" id="{962566B2-9DA9-4A0B-9C98-B80FA8256A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5118 w 489"/>
                  <a:gd name="T1" fmla="*/ 1156 h 296"/>
                  <a:gd name="T2" fmla="*/ 57036 w 489"/>
                  <a:gd name="T3" fmla="*/ 2232 h 296"/>
                  <a:gd name="T4" fmla="*/ 115733 w 489"/>
                  <a:gd name="T5" fmla="*/ 4616 h 296"/>
                  <a:gd name="T6" fmla="*/ 157179 w 489"/>
                  <a:gd name="T7" fmla="*/ 8186 h 296"/>
                  <a:gd name="T8" fmla="*/ 116434 w 489"/>
                  <a:gd name="T9" fmla="*/ 7741 h 296"/>
                  <a:gd name="T10" fmla="*/ 49509 w 489"/>
                  <a:gd name="T11" fmla="*/ 4919 h 296"/>
                  <a:gd name="T12" fmla="*/ 17816 w 489"/>
                  <a:gd name="T13" fmla="*/ 2691 h 296"/>
                  <a:gd name="T14" fmla="*/ 38107 w 489"/>
                  <a:gd name="T15" fmla="*/ 5483 h 296"/>
                  <a:gd name="T16" fmla="*/ 97126 w 489"/>
                  <a:gd name="T17" fmla="*/ 9075 h 296"/>
                  <a:gd name="T18" fmla="*/ 166361 w 489"/>
                  <a:gd name="T19" fmla="*/ 9984 h 296"/>
                  <a:gd name="T20" fmla="*/ 174611 w 489"/>
                  <a:gd name="T21" fmla="*/ 7537 h 296"/>
                  <a:gd name="T22" fmla="*/ 140734 w 489"/>
                  <a:gd name="T23" fmla="*/ 4053 h 296"/>
                  <a:gd name="T24" fmla="*/ 60643 w 489"/>
                  <a:gd name="T25" fmla="*/ 584 h 296"/>
                  <a:gd name="T26" fmla="*/ 0 w 489"/>
                  <a:gd name="T27" fmla="*/ 0 h 296"/>
                  <a:gd name="T28" fmla="*/ 5118 w 489"/>
                  <a:gd name="T29" fmla="*/ 1156 h 296"/>
                  <a:gd name="T30" fmla="*/ 5118 w 489"/>
                  <a:gd name="T31" fmla="*/ 1156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E99477E4-0F11-4F71-A348-C38EB6E76C07}"/>
              </a:ext>
            </a:extLst>
          </p:cNvPr>
          <p:cNvGrpSpPr>
            <a:grpSpLocks/>
          </p:cNvGrpSpPr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93A45A0C-1A6D-4495-A0EB-423F5873E8C3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15 w 794"/>
                <a:gd name="T1" fmla="*/ 1 h 414"/>
                <a:gd name="T2" fmla="*/ 13 w 794"/>
                <a:gd name="T3" fmla="*/ 1 h 414"/>
                <a:gd name="T4" fmla="*/ 10 w 794"/>
                <a:gd name="T5" fmla="*/ 1 h 414"/>
                <a:gd name="T6" fmla="*/ 2 w 794"/>
                <a:gd name="T7" fmla="*/ 0 h 414"/>
                <a:gd name="T8" fmla="*/ 2 w 794"/>
                <a:gd name="T9" fmla="*/ 1 h 414"/>
                <a:gd name="T10" fmla="*/ 0 w 794"/>
                <a:gd name="T11" fmla="*/ 1 h 414"/>
                <a:gd name="T12" fmla="*/ 2 w 794"/>
                <a:gd name="T13" fmla="*/ 1 h 414"/>
                <a:gd name="T14" fmla="*/ 10 w 794"/>
                <a:gd name="T15" fmla="*/ 1 h 414"/>
                <a:gd name="T16" fmla="*/ 13 w 794"/>
                <a:gd name="T17" fmla="*/ 1 h 414"/>
                <a:gd name="T18" fmla="*/ 15 w 794"/>
                <a:gd name="T19" fmla="*/ 1 h 414"/>
                <a:gd name="T20" fmla="*/ 15 w 794"/>
                <a:gd name="T21" fmla="*/ 1 h 414"/>
                <a:gd name="T22" fmla="*/ 15 w 794"/>
                <a:gd name="T23" fmla="*/ 1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197A558E-B6C8-4473-81C6-BB3E1C49F2F3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B13E85AA-055F-4D25-BF43-DE3059B5CEFF}"/>
                </a:ext>
              </a:extLst>
            </p:cNvPr>
            <p:cNvSpPr>
              <a:spLocks/>
            </p:cNvSpPr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0 w 1049"/>
                <a:gd name="T3" fmla="*/ 0 h 747"/>
                <a:gd name="T4" fmla="*/ 0 w 1049"/>
                <a:gd name="T5" fmla="*/ 0 h 747"/>
                <a:gd name="T6" fmla="*/ 0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22">
              <a:extLst>
                <a:ext uri="{FF2B5EF4-FFF2-40B4-BE49-F238E27FC236}">
                  <a16:creationId xmlns:a16="http://schemas.microsoft.com/office/drawing/2014/main" id="{FFDBB5F7-2833-48B4-A3D1-D1D1ACB5481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5AFB28E5-5752-454F-BAC5-F63ED98804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49136B38-E4C0-42E4-9F20-4DE9033B475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0 w 1684"/>
                  <a:gd name="T9" fmla="*/ 0 h 880"/>
                  <a:gd name="T10" fmla="*/ 0 w 1684"/>
                  <a:gd name="T11" fmla="*/ 0 h 880"/>
                  <a:gd name="T12" fmla="*/ 0 w 1684"/>
                  <a:gd name="T13" fmla="*/ 0 h 880"/>
                  <a:gd name="T14" fmla="*/ 0 w 1684"/>
                  <a:gd name="T15" fmla="*/ 0 h 880"/>
                  <a:gd name="T16" fmla="*/ 0 w 1684"/>
                  <a:gd name="T17" fmla="*/ 0 h 880"/>
                  <a:gd name="T18" fmla="*/ 0 w 1684"/>
                  <a:gd name="T19" fmla="*/ 0 h 880"/>
                  <a:gd name="T20" fmla="*/ 0 w 1684"/>
                  <a:gd name="T21" fmla="*/ 0 h 880"/>
                  <a:gd name="T22" fmla="*/ 0 w 1684"/>
                  <a:gd name="T23" fmla="*/ 0 h 880"/>
                  <a:gd name="T24" fmla="*/ 0 w 1684"/>
                  <a:gd name="T25" fmla="*/ 0 h 880"/>
                  <a:gd name="T26" fmla="*/ 0 w 1684"/>
                  <a:gd name="T27" fmla="*/ 0 h 880"/>
                  <a:gd name="T28" fmla="*/ 0 w 1684"/>
                  <a:gd name="T29" fmla="*/ 0 h 880"/>
                  <a:gd name="T30" fmla="*/ 0 w 1684"/>
                  <a:gd name="T31" fmla="*/ 0 h 880"/>
                  <a:gd name="T32" fmla="*/ 0 w 1684"/>
                  <a:gd name="T33" fmla="*/ 0 h 880"/>
                  <a:gd name="T34" fmla="*/ 0 w 1684"/>
                  <a:gd name="T35" fmla="*/ 0 h 880"/>
                  <a:gd name="T36" fmla="*/ 0 w 1684"/>
                  <a:gd name="T37" fmla="*/ 0 h 880"/>
                  <a:gd name="T38" fmla="*/ 0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DF557323-6A8C-4574-AFEF-844B2AFF5A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0 w 1190"/>
                  <a:gd name="T3" fmla="*/ 0 h 500"/>
                  <a:gd name="T4" fmla="*/ 0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F47EBEBF-290D-412D-952F-EDA5C61C9D1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8D9B66FC-9A0A-4EC1-967C-E8F29D1D3E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" name="Freeform 28">
            <a:extLst>
              <a:ext uri="{FF2B5EF4-FFF2-40B4-BE49-F238E27FC236}">
                <a16:creationId xmlns:a16="http://schemas.microsoft.com/office/drawing/2014/main" id="{9E1CE4A2-16D9-4548-932D-EFDFD9FD0EC2}"/>
              </a:ext>
            </a:extLst>
          </p:cNvPr>
          <p:cNvSpPr>
            <a:spLocks/>
          </p:cNvSpPr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7 w 4288"/>
              <a:gd name="T3" fmla="*/ 2147483647 h 459"/>
              <a:gd name="T4" fmla="*/ 2147483647 w 4288"/>
              <a:gd name="T5" fmla="*/ 2147483647 h 459"/>
              <a:gd name="T6" fmla="*/ 2147483647 w 4288"/>
              <a:gd name="T7" fmla="*/ 2147483647 h 459"/>
              <a:gd name="T8" fmla="*/ 2147483647 w 4288"/>
              <a:gd name="T9" fmla="*/ 2147483647 h 459"/>
              <a:gd name="T10" fmla="*/ 2147483647 w 4288"/>
              <a:gd name="T11" fmla="*/ 2147483647 h 459"/>
              <a:gd name="T12" fmla="*/ 2147483647 w 4288"/>
              <a:gd name="T13" fmla="*/ 2147483647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C00D5A91-58D9-43C3-A253-08FC4D89F945}"/>
              </a:ext>
            </a:extLst>
          </p:cNvPr>
          <p:cNvSpPr>
            <a:spLocks/>
          </p:cNvSpPr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7 h 240"/>
              <a:gd name="T2" fmla="*/ 2147483647 w 560"/>
              <a:gd name="T3" fmla="*/ 2147483647 h 240"/>
              <a:gd name="T4" fmla="*/ 2147483647 w 560"/>
              <a:gd name="T5" fmla="*/ 2147483647 h 240"/>
              <a:gd name="T6" fmla="*/ 2147483647 w 56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41456CC5-2EDD-4243-9F92-6BE85166D7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54584D3E-9E51-48EB-90F3-73AC3CC6D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CC39934C-C8D8-4AEB-9B10-5879C7D9E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129F7B-EF64-4476-ABA2-5B9167E66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3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1CAAE5-7073-4520-8B2C-A72BB5A5CC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FB8EC9-D5A5-44E6-B646-9E5A6C07C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81BC806-D117-440B-82A6-08520CAF9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B5516-2909-431C-B70A-3E6E02B75F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65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F90633-42BC-4FC0-A45C-B452BB827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907979-F6FA-4112-92BC-E1DBDB7F9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61D3213-717F-4B6C-992E-0B4AF391EC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162EA-3EA0-466D-80FE-F1714E1200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0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2C63D6-0BC5-47FB-B88F-84C948631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893BA3-DB63-41C9-BBE4-F2B0FFF38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117D8FA-6E6A-4385-ADAF-5B578A03C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49B171-B168-4869-83B6-ED99CCC45E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31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031B01-0A9F-4C98-AA9B-81EF65AAF8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B1B9ED2-B74C-496E-A662-743E143FCE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B12538A-729B-4E5D-BA94-C16BC836CD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1C431-37EC-4FE7-9609-3C75DC4D9F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0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0541F7-27DD-46C9-870E-DB38A12E9C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E22DA4-879D-4AC5-9BA8-C036A3A3C9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A9B213E-4592-4E7C-9A1E-2880A11E5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80E69-BA66-4C3E-900D-E103803033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42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6C1ED2D-060C-4139-A3D5-13E363B3F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85BB143-845B-4D1D-818D-CE3439470D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A7A47FF-49C9-4FC2-BB72-0EF6C5F9D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C2511-DB0F-4101-AF1A-005A532DB2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65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67133B-AAA6-4C92-8D08-251BE7437F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F01A09-B47A-48FF-87F9-99CE6C6BD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F61E1D7-547C-4E8D-8539-A270F468C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980DD-66EB-46B9-839E-22113BC9E6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5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4EC5984-2EA1-4C2B-9EEA-A0E728DA9A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BB400FB-9DDB-497D-8BFE-FE3EC700D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E3C2B96-99A8-47B4-A449-155EAF471C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8BF2B-AD9D-42A8-B162-E991E6E880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01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A02BF4-3080-4AAA-8D51-3D0BF759FE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963F83-AF3A-462D-A292-E0D2A43ED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6FF3209-134B-4438-B148-D2803BF4F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7E7B8E-2F5D-48CE-ACB8-3F7B93301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86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871E5E-101B-4909-8E34-4ECF16A7D1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AA96D8-01A5-420F-90A2-0753B64FC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B31B001-420C-4F79-BCAA-2DE05EAFA3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5F0277-0394-4C02-A180-DCFA62EEE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43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>
            <a:extLst>
              <a:ext uri="{FF2B5EF4-FFF2-40B4-BE49-F238E27FC236}">
                <a16:creationId xmlns:a16="http://schemas.microsoft.com/office/drawing/2014/main" id="{2BD25B61-0452-4923-A066-528DB37CA08E}"/>
              </a:ext>
            </a:extLst>
          </p:cNvPr>
          <p:cNvSpPr>
            <a:spLocks/>
          </p:cNvSpPr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7 w 2903"/>
              <a:gd name="T1" fmla="*/ 2147483647 h 3686"/>
              <a:gd name="T2" fmla="*/ 2147483647 w 2903"/>
              <a:gd name="T3" fmla="*/ 2147483647 h 3686"/>
              <a:gd name="T4" fmla="*/ 2147483647 w 2903"/>
              <a:gd name="T5" fmla="*/ 0 h 3686"/>
              <a:gd name="T6" fmla="*/ 2147483647 w 2903"/>
              <a:gd name="T7" fmla="*/ 2147483647 h 3686"/>
              <a:gd name="T8" fmla="*/ 2147483647 w 2903"/>
              <a:gd name="T9" fmla="*/ 2147483647 h 3686"/>
              <a:gd name="T10" fmla="*/ 0 w 2903"/>
              <a:gd name="T11" fmla="*/ 2147483647 h 3686"/>
              <a:gd name="T12" fmla="*/ 2147483647 w 2903"/>
              <a:gd name="T13" fmla="*/ 2147483647 h 3686"/>
              <a:gd name="T14" fmla="*/ 2147483647 w 2903"/>
              <a:gd name="T15" fmla="*/ 2147483647 h 3686"/>
              <a:gd name="T16" fmla="*/ 2147483647 w 2903"/>
              <a:gd name="T17" fmla="*/ 2147483647 h 3686"/>
              <a:gd name="T18" fmla="*/ 2147483647 w 2903"/>
              <a:gd name="T19" fmla="*/ 2147483647 h 3686"/>
              <a:gd name="T20" fmla="*/ 2147483647 w 2903"/>
              <a:gd name="T21" fmla="*/ 2147483647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980038-5F62-4D9A-A99D-9C51546F3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446756A-9DF2-4969-B5C7-34BB711BC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E273D9C-7091-4E56-A7F5-C25DE1422F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23876C30-FDF1-46E2-A32F-4FACCE5906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1F8DA00E-076D-4266-BB8D-8E1FBA11CA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8464D25-6601-423A-878C-9B837FE403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9C34A874-DBD3-4358-8AF8-E751BCC8FA7A}"/>
              </a:ext>
            </a:extLst>
          </p:cNvPr>
          <p:cNvSpPr>
            <a:spLocks/>
          </p:cNvSpPr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7 w 2911"/>
              <a:gd name="T1" fmla="*/ 0 h 3703"/>
              <a:gd name="T2" fmla="*/ 2147483647 w 2911"/>
              <a:gd name="T3" fmla="*/ 2147483647 h 3703"/>
              <a:gd name="T4" fmla="*/ 2147483647 w 2911"/>
              <a:gd name="T5" fmla="*/ 2147483647 h 3703"/>
              <a:gd name="T6" fmla="*/ 0 w 2911"/>
              <a:gd name="T7" fmla="*/ 2147483647 h 3703"/>
              <a:gd name="T8" fmla="*/ 2147483647 w 2911"/>
              <a:gd name="T9" fmla="*/ 2147483647 h 3703"/>
              <a:gd name="T10" fmla="*/ 2147483647 w 2911"/>
              <a:gd name="T11" fmla="*/ 2147483647 h 3703"/>
              <a:gd name="T12" fmla="*/ 2147483647 w 2911"/>
              <a:gd name="T13" fmla="*/ 2147483647 h 3703"/>
              <a:gd name="T14" fmla="*/ 2147483647 w 2911"/>
              <a:gd name="T15" fmla="*/ 2147483647 h 3703"/>
              <a:gd name="T16" fmla="*/ 2147483647 w 2911"/>
              <a:gd name="T17" fmla="*/ 2147483647 h 3703"/>
              <a:gd name="T18" fmla="*/ 2147483647 w 2911"/>
              <a:gd name="T19" fmla="*/ 0 h 3703"/>
              <a:gd name="T20" fmla="*/ 2147483647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40E7CC22-E821-4BBE-9ED0-9157B69D0467}"/>
              </a:ext>
            </a:extLst>
          </p:cNvPr>
          <p:cNvSpPr>
            <a:spLocks/>
          </p:cNvSpPr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7 h 2777"/>
              <a:gd name="T2" fmla="*/ 2147483647 w 2561"/>
              <a:gd name="T3" fmla="*/ 2147483647 h 2777"/>
              <a:gd name="T4" fmla="*/ 2147483647 w 2561"/>
              <a:gd name="T5" fmla="*/ 2147483647 h 2777"/>
              <a:gd name="T6" fmla="*/ 2147483647 w 2561"/>
              <a:gd name="T7" fmla="*/ 2147483647 h 2777"/>
              <a:gd name="T8" fmla="*/ 2147483647 w 2561"/>
              <a:gd name="T9" fmla="*/ 2147483647 h 2777"/>
              <a:gd name="T10" fmla="*/ 2147483647 w 2561"/>
              <a:gd name="T11" fmla="*/ 0 h 2777"/>
              <a:gd name="T12" fmla="*/ 0 w 2561"/>
              <a:gd name="T13" fmla="*/ 2147483647 h 2777"/>
              <a:gd name="T14" fmla="*/ 0 w 2561"/>
              <a:gd name="T15" fmla="*/ 2147483647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82E89D70-E7AB-45DE-8026-58542D07F6EE}"/>
              </a:ext>
            </a:extLst>
          </p:cNvPr>
          <p:cNvGrpSpPr>
            <a:grpSpLocks/>
          </p:cNvGrpSpPr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>
              <a:extLst>
                <a:ext uri="{FF2B5EF4-FFF2-40B4-BE49-F238E27FC236}">
                  <a16:creationId xmlns:a16="http://schemas.microsoft.com/office/drawing/2014/main" id="{C769D5CB-26EF-463F-B9EF-3142C54C1C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1 w 2177"/>
                <a:gd name="T1" fmla="*/ 1 h 1298"/>
                <a:gd name="T2" fmla="*/ 1 w 2177"/>
                <a:gd name="T3" fmla="*/ 1 h 1298"/>
                <a:gd name="T4" fmla="*/ 1 w 2177"/>
                <a:gd name="T5" fmla="*/ 1 h 1298"/>
                <a:gd name="T6" fmla="*/ 1 w 2177"/>
                <a:gd name="T7" fmla="*/ 1 h 1298"/>
                <a:gd name="T8" fmla="*/ 1 w 2177"/>
                <a:gd name="T9" fmla="*/ 1 h 1298"/>
                <a:gd name="T10" fmla="*/ 1 w 2177"/>
                <a:gd name="T11" fmla="*/ 1 h 1298"/>
                <a:gd name="T12" fmla="*/ 1 w 2177"/>
                <a:gd name="T13" fmla="*/ 1 h 1298"/>
                <a:gd name="T14" fmla="*/ 1 w 2177"/>
                <a:gd name="T15" fmla="*/ 1 h 1298"/>
                <a:gd name="T16" fmla="*/ 1 w 2177"/>
                <a:gd name="T17" fmla="*/ 0 h 1298"/>
                <a:gd name="T18" fmla="*/ 1 w 2177"/>
                <a:gd name="T19" fmla="*/ 1 h 1298"/>
                <a:gd name="T20" fmla="*/ 1 w 2177"/>
                <a:gd name="T21" fmla="*/ 1 h 1298"/>
                <a:gd name="T22" fmla="*/ 1 w 2177"/>
                <a:gd name="T23" fmla="*/ 1 h 1298"/>
                <a:gd name="T24" fmla="*/ 1 w 2177"/>
                <a:gd name="T25" fmla="*/ 1 h 1298"/>
                <a:gd name="T26" fmla="*/ 1 w 2177"/>
                <a:gd name="T27" fmla="*/ 1 h 1298"/>
                <a:gd name="T28" fmla="*/ 1 w 2177"/>
                <a:gd name="T29" fmla="*/ 1 h 1298"/>
                <a:gd name="T30" fmla="*/ 1 w 2177"/>
                <a:gd name="T31" fmla="*/ 1 h 1298"/>
                <a:gd name="T32" fmla="*/ 1 w 2177"/>
                <a:gd name="T33" fmla="*/ 1 h 1298"/>
                <a:gd name="T34" fmla="*/ 0 w 2177"/>
                <a:gd name="T35" fmla="*/ 1 h 1298"/>
                <a:gd name="T36" fmla="*/ 1 w 2177"/>
                <a:gd name="T37" fmla="*/ 1 h 1298"/>
                <a:gd name="T38" fmla="*/ 1 w 2177"/>
                <a:gd name="T39" fmla="*/ 1 h 1298"/>
                <a:gd name="T40" fmla="*/ 1 w 2177"/>
                <a:gd name="T41" fmla="*/ 1 h 1298"/>
                <a:gd name="T42" fmla="*/ 1 w 2177"/>
                <a:gd name="T43" fmla="*/ 1 h 1298"/>
                <a:gd name="T44" fmla="*/ 1 w 2177"/>
                <a:gd name="T45" fmla="*/ 1 h 1298"/>
                <a:gd name="T46" fmla="*/ 1 w 2177"/>
                <a:gd name="T47" fmla="*/ 1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2">
              <a:extLst>
                <a:ext uri="{FF2B5EF4-FFF2-40B4-BE49-F238E27FC236}">
                  <a16:creationId xmlns:a16="http://schemas.microsoft.com/office/drawing/2014/main" id="{3FFB7C07-6AE5-4E3A-B891-B72BE8CF73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1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3">
              <a:extLst>
                <a:ext uri="{FF2B5EF4-FFF2-40B4-BE49-F238E27FC236}">
                  <a16:creationId xmlns:a16="http://schemas.microsoft.com/office/drawing/2014/main" id="{DDD60108-F175-4673-A372-099E9B0F56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0 w 1586"/>
                <a:gd name="T3" fmla="*/ 0 h 821"/>
                <a:gd name="T4" fmla="*/ 0 w 1586"/>
                <a:gd name="T5" fmla="*/ 0 h 821"/>
                <a:gd name="T6" fmla="*/ 0 w 1586"/>
                <a:gd name="T7" fmla="*/ 0 h 821"/>
                <a:gd name="T8" fmla="*/ 0 w 1586"/>
                <a:gd name="T9" fmla="*/ 0 h 821"/>
                <a:gd name="T10" fmla="*/ 0 w 1586"/>
                <a:gd name="T11" fmla="*/ 0 h 821"/>
                <a:gd name="T12" fmla="*/ 0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4">
              <a:extLst>
                <a:ext uri="{FF2B5EF4-FFF2-40B4-BE49-F238E27FC236}">
                  <a16:creationId xmlns:a16="http://schemas.microsoft.com/office/drawing/2014/main" id="{8C2E49EF-9468-4A91-AA0C-AEE428CDA5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1 h 747"/>
                <a:gd name="T2" fmla="*/ 1 w 1049"/>
                <a:gd name="T3" fmla="*/ 1 h 747"/>
                <a:gd name="T4" fmla="*/ 1 w 1049"/>
                <a:gd name="T5" fmla="*/ 1 h 747"/>
                <a:gd name="T6" fmla="*/ 1 w 1049"/>
                <a:gd name="T7" fmla="*/ 1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1 h 747"/>
                <a:gd name="T14" fmla="*/ 0 w 1049"/>
                <a:gd name="T15" fmla="*/ 1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15">
              <a:extLst>
                <a:ext uri="{FF2B5EF4-FFF2-40B4-BE49-F238E27FC236}">
                  <a16:creationId xmlns:a16="http://schemas.microsoft.com/office/drawing/2014/main" id="{BB42A669-0FC6-40B5-8389-26A005E5BA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0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16">
              <a:extLst>
                <a:ext uri="{FF2B5EF4-FFF2-40B4-BE49-F238E27FC236}">
                  <a16:creationId xmlns:a16="http://schemas.microsoft.com/office/drawing/2014/main" id="{3547A2A2-2AB5-4A3B-8AF1-0D6EF2423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17">
              <a:extLst>
                <a:ext uri="{FF2B5EF4-FFF2-40B4-BE49-F238E27FC236}">
                  <a16:creationId xmlns:a16="http://schemas.microsoft.com/office/drawing/2014/main" id="{9EDAA8D9-FA10-4AD9-84C8-51FCFF74D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1 w 386"/>
                <a:gd name="T7" fmla="*/ 1 h 764"/>
                <a:gd name="T8" fmla="*/ 1 w 386"/>
                <a:gd name="T9" fmla="*/ 1 h 764"/>
                <a:gd name="T10" fmla="*/ 1 w 386"/>
                <a:gd name="T11" fmla="*/ 1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18">
              <a:extLst>
                <a:ext uri="{FF2B5EF4-FFF2-40B4-BE49-F238E27FC236}">
                  <a16:creationId xmlns:a16="http://schemas.microsoft.com/office/drawing/2014/main" id="{F560E00F-9D05-4EF8-A76F-ADD6F80FE1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1 w 728"/>
                <a:gd name="T1" fmla="*/ 0 h 348"/>
                <a:gd name="T2" fmla="*/ 0 w 728"/>
                <a:gd name="T3" fmla="*/ 1 h 348"/>
                <a:gd name="T4" fmla="*/ 1 w 728"/>
                <a:gd name="T5" fmla="*/ 1 h 348"/>
                <a:gd name="T6" fmla="*/ 1 w 728"/>
                <a:gd name="T7" fmla="*/ 1 h 348"/>
                <a:gd name="T8" fmla="*/ 1 w 728"/>
                <a:gd name="T9" fmla="*/ 1 h 348"/>
                <a:gd name="T10" fmla="*/ 1 w 728"/>
                <a:gd name="T11" fmla="*/ 0 h 348"/>
                <a:gd name="T12" fmla="*/ 1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19">
              <a:extLst>
                <a:ext uri="{FF2B5EF4-FFF2-40B4-BE49-F238E27FC236}">
                  <a16:creationId xmlns:a16="http://schemas.microsoft.com/office/drawing/2014/main" id="{8D882CC0-A041-4E87-89D2-A882A5FA5F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1 w 312"/>
                <a:gd name="T1" fmla="*/ 0 h 135"/>
                <a:gd name="T2" fmla="*/ 0 w 312"/>
                <a:gd name="T3" fmla="*/ 0 h 135"/>
                <a:gd name="T4" fmla="*/ 1 w 312"/>
                <a:gd name="T5" fmla="*/ 0 h 135"/>
                <a:gd name="T6" fmla="*/ 1 w 312"/>
                <a:gd name="T7" fmla="*/ 0 h 135"/>
                <a:gd name="T8" fmla="*/ 1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0" name="Group 20">
              <a:extLst>
                <a:ext uri="{FF2B5EF4-FFF2-40B4-BE49-F238E27FC236}">
                  <a16:creationId xmlns:a16="http://schemas.microsoft.com/office/drawing/2014/main" id="{CBB5DA46-4F20-44B4-9845-19505EEF62E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>
                <a:extLst>
                  <a:ext uri="{FF2B5EF4-FFF2-40B4-BE49-F238E27FC236}">
                    <a16:creationId xmlns:a16="http://schemas.microsoft.com/office/drawing/2014/main" id="{E0DF9C20-62AE-44FC-8EB9-AAB53E46937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>
                  <a:extLst>
                    <a:ext uri="{FF2B5EF4-FFF2-40B4-BE49-F238E27FC236}">
                      <a16:creationId xmlns:a16="http://schemas.microsoft.com/office/drawing/2014/main" id="{168EF09F-27E1-4BD2-A7E7-8B92D83AE06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1 w 313"/>
                    <a:gd name="T7" fmla="*/ 0 h 175"/>
                    <a:gd name="T8" fmla="*/ 1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Freeform 23">
                  <a:extLst>
                    <a:ext uri="{FF2B5EF4-FFF2-40B4-BE49-F238E27FC236}">
                      <a16:creationId xmlns:a16="http://schemas.microsoft.com/office/drawing/2014/main" id="{8BE97AA5-699A-41C5-8D9D-3B0EB3C5799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1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Freeform 24">
                  <a:extLst>
                    <a:ext uri="{FF2B5EF4-FFF2-40B4-BE49-F238E27FC236}">
                      <a16:creationId xmlns:a16="http://schemas.microsoft.com/office/drawing/2014/main" id="{B97B33C8-4FB0-44E8-93A7-9227607F790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 25">
                <a:extLst>
                  <a:ext uri="{FF2B5EF4-FFF2-40B4-BE49-F238E27FC236}">
                    <a16:creationId xmlns:a16="http://schemas.microsoft.com/office/drawing/2014/main" id="{22076983-EDBF-4BAB-B24A-CE6679BD09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1 w 1190"/>
                  <a:gd name="T3" fmla="*/ 1 h 500"/>
                  <a:gd name="T4" fmla="*/ 1 w 1190"/>
                  <a:gd name="T5" fmla="*/ 1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26">
                <a:extLst>
                  <a:ext uri="{FF2B5EF4-FFF2-40B4-BE49-F238E27FC236}">
                    <a16:creationId xmlns:a16="http://schemas.microsoft.com/office/drawing/2014/main" id="{AD5736DC-32E7-4E44-B115-7C4FB7D92C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0 w 489"/>
                  <a:gd name="T5" fmla="*/ 1 h 296"/>
                  <a:gd name="T6" fmla="*/ 0 w 489"/>
                  <a:gd name="T7" fmla="*/ 1 h 296"/>
                  <a:gd name="T8" fmla="*/ 0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0 w 489"/>
                  <a:gd name="T17" fmla="*/ 1 h 296"/>
                  <a:gd name="T18" fmla="*/ 0 w 489"/>
                  <a:gd name="T19" fmla="*/ 1 h 296"/>
                  <a:gd name="T20" fmla="*/ 0 w 489"/>
                  <a:gd name="T21" fmla="*/ 1 h 296"/>
                  <a:gd name="T22" fmla="*/ 0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27">
                <a:extLst>
                  <a:ext uri="{FF2B5EF4-FFF2-40B4-BE49-F238E27FC236}">
                    <a16:creationId xmlns:a16="http://schemas.microsoft.com/office/drawing/2014/main" id="{A303B971-956E-4083-8316-ACB51F5AC2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0 h 478"/>
                  <a:gd name="T8" fmla="*/ 1 w 213"/>
                  <a:gd name="T9" fmla="*/ 0 h 478"/>
                  <a:gd name="T10" fmla="*/ 1 w 213"/>
                  <a:gd name="T11" fmla="*/ 0 h 478"/>
                  <a:gd name="T12" fmla="*/ 1 w 213"/>
                  <a:gd name="T13" fmla="*/ 0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5" name="Group 28">
                <a:extLst>
                  <a:ext uri="{FF2B5EF4-FFF2-40B4-BE49-F238E27FC236}">
                    <a16:creationId xmlns:a16="http://schemas.microsoft.com/office/drawing/2014/main" id="{A96B8027-EAA9-4876-8913-44CF967F259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>
                  <a:extLst>
                    <a:ext uri="{FF2B5EF4-FFF2-40B4-BE49-F238E27FC236}">
                      <a16:creationId xmlns:a16="http://schemas.microsoft.com/office/drawing/2014/main" id="{95666783-6028-45DD-9134-557A29BF398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Freeform 30">
                  <a:extLst>
                    <a:ext uri="{FF2B5EF4-FFF2-40B4-BE49-F238E27FC236}">
                      <a16:creationId xmlns:a16="http://schemas.microsoft.com/office/drawing/2014/main" id="{A8A11133-48E1-4DBE-A71F-6C86BD5F0EB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1 h 880"/>
                    <a:gd name="T8" fmla="*/ 1 w 1684"/>
                    <a:gd name="T9" fmla="*/ 1 h 880"/>
                    <a:gd name="T10" fmla="*/ 1 w 1684"/>
                    <a:gd name="T11" fmla="*/ 1 h 880"/>
                    <a:gd name="T12" fmla="*/ 1 w 1684"/>
                    <a:gd name="T13" fmla="*/ 1 h 880"/>
                    <a:gd name="T14" fmla="*/ 1 w 1684"/>
                    <a:gd name="T15" fmla="*/ 1 h 880"/>
                    <a:gd name="T16" fmla="*/ 1 w 1684"/>
                    <a:gd name="T17" fmla="*/ 1 h 880"/>
                    <a:gd name="T18" fmla="*/ 1 w 1684"/>
                    <a:gd name="T19" fmla="*/ 1 h 880"/>
                    <a:gd name="T20" fmla="*/ 1 w 1684"/>
                    <a:gd name="T21" fmla="*/ 1 h 880"/>
                    <a:gd name="T22" fmla="*/ 1 w 1684"/>
                    <a:gd name="T23" fmla="*/ 1 h 880"/>
                    <a:gd name="T24" fmla="*/ 1 w 1684"/>
                    <a:gd name="T25" fmla="*/ 1 h 880"/>
                    <a:gd name="T26" fmla="*/ 1 w 1684"/>
                    <a:gd name="T27" fmla="*/ 1 h 880"/>
                    <a:gd name="T28" fmla="*/ 1 w 1684"/>
                    <a:gd name="T29" fmla="*/ 1 h 880"/>
                    <a:gd name="T30" fmla="*/ 1 w 1684"/>
                    <a:gd name="T31" fmla="*/ 1 h 880"/>
                    <a:gd name="T32" fmla="*/ 1 w 1684"/>
                    <a:gd name="T33" fmla="*/ 1 h 880"/>
                    <a:gd name="T34" fmla="*/ 1 w 1684"/>
                    <a:gd name="T35" fmla="*/ 1 h 880"/>
                    <a:gd name="T36" fmla="*/ 1 w 1684"/>
                    <a:gd name="T37" fmla="*/ 1 h 880"/>
                    <a:gd name="T38" fmla="*/ 1 w 1684"/>
                    <a:gd name="T39" fmla="*/ 1 h 880"/>
                    <a:gd name="T40" fmla="*/ 1 w 1684"/>
                    <a:gd name="T41" fmla="*/ 1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Freeform 31">
                  <a:extLst>
                    <a:ext uri="{FF2B5EF4-FFF2-40B4-BE49-F238E27FC236}">
                      <a16:creationId xmlns:a16="http://schemas.microsoft.com/office/drawing/2014/main" id="{7D464571-7922-44FE-8B29-FF368F545EE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0 h 335"/>
                    <a:gd name="T8" fmla="*/ 1 w 160"/>
                    <a:gd name="T9" fmla="*/ 0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Freeform 32">
                  <a:extLst>
                    <a:ext uri="{FF2B5EF4-FFF2-40B4-BE49-F238E27FC236}">
                      <a16:creationId xmlns:a16="http://schemas.microsoft.com/office/drawing/2014/main" id="{F79EED3E-3616-405D-B40F-B2D228F6253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1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1 w 642"/>
                    <a:gd name="T7" fmla="*/ 0 h 1188"/>
                    <a:gd name="T8" fmla="*/ 1 w 642"/>
                    <a:gd name="T9" fmla="*/ 1 h 1188"/>
                    <a:gd name="T10" fmla="*/ 1 w 642"/>
                    <a:gd name="T11" fmla="*/ 1 h 1188"/>
                    <a:gd name="T12" fmla="*/ 1 w 642"/>
                    <a:gd name="T13" fmla="*/ 1 h 1188"/>
                    <a:gd name="T14" fmla="*/ 1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1 w 642"/>
                    <a:gd name="T23" fmla="*/ 1 h 1188"/>
                    <a:gd name="T24" fmla="*/ 1 w 642"/>
                    <a:gd name="T25" fmla="*/ 1 h 1188"/>
                    <a:gd name="T26" fmla="*/ 1 w 642"/>
                    <a:gd name="T27" fmla="*/ 1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Freeform 33">
                  <a:extLst>
                    <a:ext uri="{FF2B5EF4-FFF2-40B4-BE49-F238E27FC236}">
                      <a16:creationId xmlns:a16="http://schemas.microsoft.com/office/drawing/2014/main" id="{19FEC1AB-DA05-41B9-9E99-0A0211D4CBD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1 h 504"/>
                    <a:gd name="T6" fmla="*/ 1 w 192"/>
                    <a:gd name="T7" fmla="*/ 1 h 504"/>
                    <a:gd name="T8" fmla="*/ 1 w 192"/>
                    <a:gd name="T9" fmla="*/ 1 h 504"/>
                    <a:gd name="T10" fmla="*/ 1 w 192"/>
                    <a:gd name="T11" fmla="*/ 1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Freeform 34">
                  <a:extLst>
                    <a:ext uri="{FF2B5EF4-FFF2-40B4-BE49-F238E27FC236}">
                      <a16:creationId xmlns:a16="http://schemas.microsoft.com/office/drawing/2014/main" id="{0A4322DB-08D9-44D8-A011-89297580BA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1 w 390"/>
                    <a:gd name="T1" fmla="*/ 0 h 269"/>
                    <a:gd name="T2" fmla="*/ 1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1 w 390"/>
                    <a:gd name="T11" fmla="*/ 1 h 269"/>
                    <a:gd name="T12" fmla="*/ 1 w 390"/>
                    <a:gd name="T13" fmla="*/ 1 h 269"/>
                    <a:gd name="T14" fmla="*/ 1 w 390"/>
                    <a:gd name="T15" fmla="*/ 1 h 269"/>
                    <a:gd name="T16" fmla="*/ 1 w 390"/>
                    <a:gd name="T17" fmla="*/ 1 h 269"/>
                    <a:gd name="T18" fmla="*/ 1 w 390"/>
                    <a:gd name="T19" fmla="*/ 1 h 269"/>
                    <a:gd name="T20" fmla="*/ 1 w 390"/>
                    <a:gd name="T21" fmla="*/ 1 h 269"/>
                    <a:gd name="T22" fmla="*/ 1 w 390"/>
                    <a:gd name="T23" fmla="*/ 0 h 269"/>
                    <a:gd name="T24" fmla="*/ 1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Freeform 35">
                  <a:extLst>
                    <a:ext uri="{FF2B5EF4-FFF2-40B4-BE49-F238E27FC236}">
                      <a16:creationId xmlns:a16="http://schemas.microsoft.com/office/drawing/2014/main" id="{DC9CB87D-76C4-4211-905B-923C73B9A71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1 w 941"/>
                    <a:gd name="T3" fmla="*/ 0 h 424"/>
                    <a:gd name="T4" fmla="*/ 1 w 941"/>
                    <a:gd name="T5" fmla="*/ 1 h 424"/>
                    <a:gd name="T6" fmla="*/ 1 w 941"/>
                    <a:gd name="T7" fmla="*/ 1 h 424"/>
                    <a:gd name="T8" fmla="*/ 1 w 941"/>
                    <a:gd name="T9" fmla="*/ 1 h 424"/>
                    <a:gd name="T10" fmla="*/ 1 w 941"/>
                    <a:gd name="T11" fmla="*/ 1 h 424"/>
                    <a:gd name="T12" fmla="*/ 1 w 941"/>
                    <a:gd name="T13" fmla="*/ 1 h 424"/>
                    <a:gd name="T14" fmla="*/ 1 w 941"/>
                    <a:gd name="T15" fmla="*/ 1 h 424"/>
                    <a:gd name="T16" fmla="*/ 1 w 941"/>
                    <a:gd name="T17" fmla="*/ 1 h 424"/>
                    <a:gd name="T18" fmla="*/ 1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Freeform 36">
                  <a:extLst>
                    <a:ext uri="{FF2B5EF4-FFF2-40B4-BE49-F238E27FC236}">
                      <a16:creationId xmlns:a16="http://schemas.microsoft.com/office/drawing/2014/main" id="{5F82B49D-1BC0-41A3-8FC9-27EC659C58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1 w 488"/>
                    <a:gd name="T7" fmla="*/ 0 h 173"/>
                    <a:gd name="T8" fmla="*/ 1 w 488"/>
                    <a:gd name="T9" fmla="*/ 0 h 173"/>
                    <a:gd name="T10" fmla="*/ 1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1 w 488"/>
                    <a:gd name="T21" fmla="*/ 0 h 173"/>
                    <a:gd name="T22" fmla="*/ 1 w 488"/>
                    <a:gd name="T23" fmla="*/ 0 h 173"/>
                    <a:gd name="T24" fmla="*/ 1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35" name="Group 37">
            <a:extLst>
              <a:ext uri="{FF2B5EF4-FFF2-40B4-BE49-F238E27FC236}">
                <a16:creationId xmlns:a16="http://schemas.microsoft.com/office/drawing/2014/main" id="{163F3894-3108-44D7-8C86-8FCCB2F7FF31}"/>
              </a:ext>
            </a:extLst>
          </p:cNvPr>
          <p:cNvGrpSpPr>
            <a:grpSpLocks/>
          </p:cNvGrpSpPr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>
              <a:extLst>
                <a:ext uri="{FF2B5EF4-FFF2-40B4-BE49-F238E27FC236}">
                  <a16:creationId xmlns:a16="http://schemas.microsoft.com/office/drawing/2014/main" id="{786A4704-AF78-4152-9B1E-334C291E3574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0 h 3266"/>
                <a:gd name="T2" fmla="*/ 0 w 772"/>
                <a:gd name="T3" fmla="*/ 0 h 3266"/>
                <a:gd name="T4" fmla="*/ 0 w 772"/>
                <a:gd name="T5" fmla="*/ 0 h 3266"/>
                <a:gd name="T6" fmla="*/ 0 w 772"/>
                <a:gd name="T7" fmla="*/ 0 h 3266"/>
                <a:gd name="T8" fmla="*/ 0 w 772"/>
                <a:gd name="T9" fmla="*/ 0 h 3266"/>
                <a:gd name="T10" fmla="*/ 0 w 772"/>
                <a:gd name="T11" fmla="*/ 0 h 3266"/>
                <a:gd name="T12" fmla="*/ 0 w 772"/>
                <a:gd name="T13" fmla="*/ 0 h 3266"/>
                <a:gd name="T14" fmla="*/ 0 w 772"/>
                <a:gd name="T15" fmla="*/ 0 h 3266"/>
                <a:gd name="T16" fmla="*/ 0 w 772"/>
                <a:gd name="T17" fmla="*/ 0 h 3266"/>
                <a:gd name="T18" fmla="*/ 0 w 772"/>
                <a:gd name="T19" fmla="*/ 0 h 3266"/>
                <a:gd name="T20" fmla="*/ 0 w 772"/>
                <a:gd name="T21" fmla="*/ 0 h 3266"/>
                <a:gd name="T22" fmla="*/ 0 w 772"/>
                <a:gd name="T23" fmla="*/ 0 h 3266"/>
                <a:gd name="T24" fmla="*/ 0 w 772"/>
                <a:gd name="T25" fmla="*/ 0 h 3266"/>
                <a:gd name="T26" fmla="*/ 0 w 772"/>
                <a:gd name="T27" fmla="*/ 0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0 h 3266"/>
                <a:gd name="T36" fmla="*/ 0 w 772"/>
                <a:gd name="T37" fmla="*/ 0 h 3266"/>
                <a:gd name="T38" fmla="*/ 0 w 772"/>
                <a:gd name="T39" fmla="*/ 0 h 3266"/>
                <a:gd name="T40" fmla="*/ 0 w 772"/>
                <a:gd name="T41" fmla="*/ 0 h 3266"/>
                <a:gd name="T42" fmla="*/ 0 w 772"/>
                <a:gd name="T43" fmla="*/ 0 h 3266"/>
                <a:gd name="T44" fmla="*/ 0 w 772"/>
                <a:gd name="T45" fmla="*/ 0 h 3266"/>
                <a:gd name="T46" fmla="*/ 0 w 772"/>
                <a:gd name="T47" fmla="*/ 0 h 3266"/>
                <a:gd name="T48" fmla="*/ 0 w 772"/>
                <a:gd name="T49" fmla="*/ 0 h 3266"/>
                <a:gd name="T50" fmla="*/ 0 w 772"/>
                <a:gd name="T51" fmla="*/ 0 h 3266"/>
                <a:gd name="T52" fmla="*/ 0 w 772"/>
                <a:gd name="T53" fmla="*/ 0 h 3266"/>
                <a:gd name="T54" fmla="*/ 0 w 772"/>
                <a:gd name="T55" fmla="*/ 0 h 3266"/>
                <a:gd name="T56" fmla="*/ 0 w 772"/>
                <a:gd name="T57" fmla="*/ 0 h 3266"/>
                <a:gd name="T58" fmla="*/ 0 w 772"/>
                <a:gd name="T59" fmla="*/ 0 h 3266"/>
                <a:gd name="T60" fmla="*/ 0 w 772"/>
                <a:gd name="T61" fmla="*/ 0 h 3266"/>
                <a:gd name="T62" fmla="*/ 0 w 772"/>
                <a:gd name="T63" fmla="*/ 0 h 3266"/>
                <a:gd name="T64" fmla="*/ 0 w 772"/>
                <a:gd name="T65" fmla="*/ 0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9">
              <a:extLst>
                <a:ext uri="{FF2B5EF4-FFF2-40B4-BE49-F238E27FC236}">
                  <a16:creationId xmlns:a16="http://schemas.microsoft.com/office/drawing/2014/main" id="{D991FE11-2EA2-4E19-92EA-0FDE8363C2A9}"/>
                </a:ext>
              </a:extLst>
            </p:cNvPr>
            <p:cNvSpPr>
              <a:spLocks/>
            </p:cNvSpPr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1 h 3266"/>
                <a:gd name="T2" fmla="*/ 0 w 772"/>
                <a:gd name="T3" fmla="*/ 1 h 3266"/>
                <a:gd name="T4" fmla="*/ 0 w 772"/>
                <a:gd name="T5" fmla="*/ 1 h 3266"/>
                <a:gd name="T6" fmla="*/ 0 w 772"/>
                <a:gd name="T7" fmla="*/ 1 h 3266"/>
                <a:gd name="T8" fmla="*/ 0 w 772"/>
                <a:gd name="T9" fmla="*/ 1 h 3266"/>
                <a:gd name="T10" fmla="*/ 0 w 772"/>
                <a:gd name="T11" fmla="*/ 1 h 3266"/>
                <a:gd name="T12" fmla="*/ 0 w 772"/>
                <a:gd name="T13" fmla="*/ 1 h 3266"/>
                <a:gd name="T14" fmla="*/ 0 w 772"/>
                <a:gd name="T15" fmla="*/ 1 h 3266"/>
                <a:gd name="T16" fmla="*/ 0 w 772"/>
                <a:gd name="T17" fmla="*/ 1 h 3266"/>
                <a:gd name="T18" fmla="*/ 0 w 772"/>
                <a:gd name="T19" fmla="*/ 1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1 h 3266"/>
                <a:gd name="T30" fmla="*/ 0 w 772"/>
                <a:gd name="T31" fmla="*/ 0 h 3266"/>
                <a:gd name="T32" fmla="*/ 0 w 772"/>
                <a:gd name="T33" fmla="*/ 1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1 h 3266"/>
                <a:gd name="T44" fmla="*/ 0 w 772"/>
                <a:gd name="T45" fmla="*/ 1 h 3266"/>
                <a:gd name="T46" fmla="*/ 0 w 772"/>
                <a:gd name="T47" fmla="*/ 1 h 3266"/>
                <a:gd name="T48" fmla="*/ 0 w 772"/>
                <a:gd name="T49" fmla="*/ 1 h 3266"/>
                <a:gd name="T50" fmla="*/ 0 w 772"/>
                <a:gd name="T51" fmla="*/ 1 h 3266"/>
                <a:gd name="T52" fmla="*/ 0 w 772"/>
                <a:gd name="T53" fmla="*/ 1 h 3266"/>
                <a:gd name="T54" fmla="*/ 0 w 772"/>
                <a:gd name="T55" fmla="*/ 1 h 3266"/>
                <a:gd name="T56" fmla="*/ 0 w 772"/>
                <a:gd name="T57" fmla="*/ 1 h 3266"/>
                <a:gd name="T58" fmla="*/ 0 w 772"/>
                <a:gd name="T59" fmla="*/ 1 h 3266"/>
                <a:gd name="T60" fmla="*/ 0 w 772"/>
                <a:gd name="T61" fmla="*/ 1 h 3266"/>
                <a:gd name="T62" fmla="*/ 0 w 772"/>
                <a:gd name="T63" fmla="*/ 1 h 3266"/>
                <a:gd name="T64" fmla="*/ 0 w 772"/>
                <a:gd name="T65" fmla="*/ 1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6" name="Group 40">
            <a:extLst>
              <a:ext uri="{FF2B5EF4-FFF2-40B4-BE49-F238E27FC236}">
                <a16:creationId xmlns:a16="http://schemas.microsoft.com/office/drawing/2014/main" id="{87C1D7CB-DE80-4B96-91F1-C51FB32841A8}"/>
              </a:ext>
            </a:extLst>
          </p:cNvPr>
          <p:cNvGrpSpPr>
            <a:grpSpLocks/>
          </p:cNvGrpSpPr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>
              <a:extLst>
                <a:ext uri="{FF2B5EF4-FFF2-40B4-BE49-F238E27FC236}">
                  <a16:creationId xmlns:a16="http://schemas.microsoft.com/office/drawing/2014/main" id="{B571DC29-B9D2-4149-8CCA-97CC4AB384C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>
                <a:extLst>
                  <a:ext uri="{FF2B5EF4-FFF2-40B4-BE49-F238E27FC236}">
                    <a16:creationId xmlns:a16="http://schemas.microsoft.com/office/drawing/2014/main" id="{4C41EAEF-73F3-4D68-99E9-6D6CE51196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40" name="Group 43">
                <a:extLst>
                  <a:ext uri="{FF2B5EF4-FFF2-40B4-BE49-F238E27FC236}">
                    <a16:creationId xmlns:a16="http://schemas.microsoft.com/office/drawing/2014/main" id="{4880AF37-0B20-4DF7-A36A-DC7EF372D177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>
                  <a:extLst>
                    <a:ext uri="{FF2B5EF4-FFF2-40B4-BE49-F238E27FC236}">
                      <a16:creationId xmlns:a16="http://schemas.microsoft.com/office/drawing/2014/main" id="{4C8E0DCC-D0DF-40C6-896B-D1F75216B8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45">
                  <a:extLst>
                    <a:ext uri="{FF2B5EF4-FFF2-40B4-BE49-F238E27FC236}">
                      <a16:creationId xmlns:a16="http://schemas.microsoft.com/office/drawing/2014/main" id="{B54D7350-39B5-4858-A52C-5993BEA8FF0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061" y="319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46">
                  <a:extLst>
                    <a:ext uri="{FF2B5EF4-FFF2-40B4-BE49-F238E27FC236}">
                      <a16:creationId xmlns:a16="http://schemas.microsoft.com/office/drawing/2014/main" id="{7330D637-A893-41D6-8E36-180CDC00B7D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871" y="169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0 h 2521"/>
                    <a:gd name="T4" fmla="*/ 0 w 2002"/>
                    <a:gd name="T5" fmla="*/ 0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47">
                  <a:extLst>
                    <a:ext uri="{FF2B5EF4-FFF2-40B4-BE49-F238E27FC236}">
                      <a16:creationId xmlns:a16="http://schemas.microsoft.com/office/drawing/2014/main" id="{C3E44737-6C47-4FBF-9962-7CBF0B1EF0F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0 h 3771"/>
                    <a:gd name="T2" fmla="*/ 0 w 3007"/>
                    <a:gd name="T3" fmla="*/ 0 h 3771"/>
                    <a:gd name="T4" fmla="*/ 0 w 3007"/>
                    <a:gd name="T5" fmla="*/ 0 h 3771"/>
                    <a:gd name="T6" fmla="*/ 0 w 3007"/>
                    <a:gd name="T7" fmla="*/ 0 h 3771"/>
                    <a:gd name="T8" fmla="*/ 0 w 3007"/>
                    <a:gd name="T9" fmla="*/ 0 h 3771"/>
                    <a:gd name="T10" fmla="*/ 0 w 3007"/>
                    <a:gd name="T11" fmla="*/ 0 h 3771"/>
                    <a:gd name="T12" fmla="*/ 0 w 3007"/>
                    <a:gd name="T13" fmla="*/ 0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0 h 3771"/>
                    <a:gd name="T26" fmla="*/ 0 w 3007"/>
                    <a:gd name="T27" fmla="*/ 0 h 3771"/>
                    <a:gd name="T28" fmla="*/ 0 w 3007"/>
                    <a:gd name="T29" fmla="*/ 0 h 3771"/>
                    <a:gd name="T30" fmla="*/ 0 w 3007"/>
                    <a:gd name="T31" fmla="*/ 0 h 3771"/>
                    <a:gd name="T32" fmla="*/ 0 w 3007"/>
                    <a:gd name="T33" fmla="*/ 0 h 3771"/>
                    <a:gd name="T34" fmla="*/ 0 w 3007"/>
                    <a:gd name="T35" fmla="*/ 0 h 3771"/>
                    <a:gd name="T36" fmla="*/ 0 w 3007"/>
                    <a:gd name="T37" fmla="*/ 0 h 3771"/>
                    <a:gd name="T38" fmla="*/ 0 w 3007"/>
                    <a:gd name="T39" fmla="*/ 0 h 3771"/>
                    <a:gd name="T40" fmla="*/ 0 w 3007"/>
                    <a:gd name="T41" fmla="*/ 0 h 3771"/>
                    <a:gd name="T42" fmla="*/ 0 w 3007"/>
                    <a:gd name="T43" fmla="*/ 0 h 3771"/>
                    <a:gd name="T44" fmla="*/ 0 w 3007"/>
                    <a:gd name="T45" fmla="*/ 0 h 3771"/>
                    <a:gd name="T46" fmla="*/ 0 w 3007"/>
                    <a:gd name="T47" fmla="*/ 0 h 3771"/>
                    <a:gd name="T48" fmla="*/ 0 w 3007"/>
                    <a:gd name="T49" fmla="*/ 0 h 3771"/>
                    <a:gd name="T50" fmla="*/ 0 w 3007"/>
                    <a:gd name="T51" fmla="*/ 0 h 3771"/>
                    <a:gd name="T52" fmla="*/ 0 w 3007"/>
                    <a:gd name="T53" fmla="*/ 0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48">
                  <a:extLst>
                    <a:ext uri="{FF2B5EF4-FFF2-40B4-BE49-F238E27FC236}">
                      <a16:creationId xmlns:a16="http://schemas.microsoft.com/office/drawing/2014/main" id="{74540B73-7736-4FD8-8823-837A0606FC5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310" y="884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49">
                  <a:extLst>
                    <a:ext uri="{FF2B5EF4-FFF2-40B4-BE49-F238E27FC236}">
                      <a16:creationId xmlns:a16="http://schemas.microsoft.com/office/drawing/2014/main" id="{CAB4AB80-FB5A-417E-9895-400658CBABC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5253" y="793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50">
                  <a:extLst>
                    <a:ext uri="{FF2B5EF4-FFF2-40B4-BE49-F238E27FC236}">
                      <a16:creationId xmlns:a16="http://schemas.microsoft.com/office/drawing/2014/main" id="{49659C5F-F06C-4469-A9A8-D93176DE919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51">
                  <a:extLst>
                    <a:ext uri="{FF2B5EF4-FFF2-40B4-BE49-F238E27FC236}">
                      <a16:creationId xmlns:a16="http://schemas.microsoft.com/office/drawing/2014/main" id="{7ABF7334-5718-408E-884A-5F25B36668A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 rot="-3172564">
                  <a:off x="4960" y="129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38" name="Line 52">
              <a:extLst>
                <a:ext uri="{FF2B5EF4-FFF2-40B4-BE49-F238E27FC236}">
                  <a16:creationId xmlns:a16="http://schemas.microsoft.com/office/drawing/2014/main" id="{1F862C47-0F56-47EC-BD65-2910B3C9EB2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V3gMTOEWt8" TargetMode="Externa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8214-6074-49D6-91AE-3C8A4F2179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63727-027F-4C7D-AC9B-FFE81DECA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Put First Things First</a:t>
            </a:r>
          </a:p>
        </p:txBody>
      </p:sp>
    </p:spTree>
  </p:cSld>
  <p:clrMapOvr>
    <a:masterClrMapping/>
  </p:clrMapOvr>
  <p:transition advTm="717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B6D70F8-A7A4-4292-82DE-6D43704D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Q4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B6D67272-91AF-4777-A2EF-43450695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  <a:p>
            <a:r>
              <a:rPr lang="en-US" altLang="en-US"/>
              <a:t>Filling Petrol in the Car and Two wheeler</a:t>
            </a:r>
          </a:p>
          <a:p>
            <a:r>
              <a:rPr lang="en-US" altLang="en-US"/>
              <a:t>Not Urgent, but if you forget…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37E09FD-CB5F-43F0-A761-5A754B6C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90600"/>
            <a:ext cx="6870700" cy="1600200"/>
          </a:xfrm>
        </p:spPr>
        <p:txBody>
          <a:bodyPr/>
          <a:lstStyle/>
          <a:p>
            <a:r>
              <a:rPr lang="en-US" altLang="en-US"/>
              <a:t>Q2 – Important but not Urgent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586800A-895A-4345-A72E-1CFA485D2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48000"/>
            <a:ext cx="7696200" cy="1905000"/>
          </a:xfrm>
        </p:spPr>
        <p:txBody>
          <a:bodyPr/>
          <a:lstStyle/>
          <a:p>
            <a:pPr>
              <a:defRPr/>
            </a:pPr>
            <a:r>
              <a:rPr lang="en-US" dirty="0"/>
              <a:t>It is Important but not Urgent</a:t>
            </a:r>
          </a:p>
          <a:p>
            <a:pPr>
              <a:defRPr/>
            </a:pPr>
            <a:r>
              <a:rPr lang="en-US" dirty="0"/>
              <a:t>Can you specify in this list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A5C36A5-D1E0-4D07-8564-B5353AB5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Q2 People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0FF64CA-68DF-4B04-A622-3FA60684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Know how to say “NO”</a:t>
            </a:r>
          </a:p>
          <a:p>
            <a:r>
              <a:rPr lang="en-US" altLang="en-US"/>
              <a:t>Results</a:t>
            </a:r>
          </a:p>
          <a:p>
            <a:pPr lvl="1"/>
            <a:r>
              <a:rPr lang="en-US" altLang="en-US"/>
              <a:t>Control of your Life</a:t>
            </a:r>
          </a:p>
          <a:p>
            <a:pPr lvl="1"/>
            <a:r>
              <a:rPr lang="en-US" altLang="en-US"/>
              <a:t>Balance</a:t>
            </a:r>
          </a:p>
          <a:p>
            <a:pPr lvl="1"/>
            <a:r>
              <a:rPr lang="en-US" altLang="en-US"/>
              <a:t>High Performance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2917EDF-F1D1-4233-94F1-0D471DB9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Put First Things First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232B4A0-D311-4478-BA92-EE422EBA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Shrink Q1 (Urgent and Important)</a:t>
            </a:r>
          </a:p>
          <a:p>
            <a:r>
              <a:rPr lang="en-US" altLang="en-US"/>
              <a:t>Say “no” to Q3 (Urgent and N.Imp)</a:t>
            </a:r>
          </a:p>
          <a:p>
            <a:r>
              <a:rPr lang="en-US" altLang="en-US"/>
              <a:t>Cut down activities in Q4(NU / NI)</a:t>
            </a:r>
          </a:p>
          <a:p>
            <a:r>
              <a:rPr lang="en-US" altLang="en-US"/>
              <a:t>Increase time in Q2(Imp but not Urg)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F1968BB-5627-4CCA-9C2C-B1430226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Plan?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C21E6E9-8220-4127-AE81-D85C1001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 Need to Remember</a:t>
            </a:r>
          </a:p>
          <a:p>
            <a:r>
              <a:rPr lang="en-US" altLang="en-US"/>
              <a:t>You can prioritize</a:t>
            </a:r>
          </a:p>
          <a:p>
            <a:r>
              <a:rPr lang="en-US" altLang="en-US"/>
              <a:t>You know pending things</a:t>
            </a:r>
          </a:p>
          <a:p>
            <a:r>
              <a:rPr lang="en-US" altLang="en-US"/>
              <a:t>You will have clarity to allocate 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BC396B8-9D85-49E7-8551-2826D800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Plan well?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7506D5A-24F6-4651-804C-CE44CFF4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Make a role wise plan</a:t>
            </a:r>
          </a:p>
          <a:p>
            <a:r>
              <a:rPr lang="en-US" altLang="en-US"/>
              <a:t>As a Student – What you have to do?</a:t>
            </a:r>
          </a:p>
          <a:p>
            <a:r>
              <a:rPr lang="en-US" altLang="en-US"/>
              <a:t>As a Family person/son/brother – What you have to do?</a:t>
            </a:r>
          </a:p>
          <a:p>
            <a:r>
              <a:rPr lang="en-US" altLang="en-US"/>
              <a:t>As a Friend – what you have to do?</a:t>
            </a:r>
          </a:p>
          <a:p>
            <a:r>
              <a:rPr lang="en-US" altLang="en-US"/>
              <a:t>As a Citizen – what you have to do?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8B28B33-9CFB-470D-9C4B-CC133F96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Plan 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D476883F-9FCA-4494-9879-9B5B73C01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Weekly Plan is best</a:t>
            </a:r>
          </a:p>
          <a:p>
            <a:r>
              <a:rPr lang="en-US" altLang="en-US"/>
              <a:t>Daily Plan-too narrow to track</a:t>
            </a:r>
          </a:p>
          <a:p>
            <a:r>
              <a:rPr lang="en-US" altLang="en-US"/>
              <a:t>Monthly Plan – too broad to focus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5E24773-CB45-4038-8795-9E4EC727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Differentiate the Rocks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209F32D-876F-4083-B8E7-60B0F03A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can ask them to view the video (copy paste in the chat box)</a:t>
            </a:r>
          </a:p>
          <a:p>
            <a:r>
              <a:rPr lang="en-US" altLang="en-US" u="sng">
                <a:hlinkClick r:id="rId2"/>
              </a:rPr>
              <a:t>https://www.youtube.com/watch?v=zV3gMTOEWt8</a:t>
            </a:r>
            <a:endParaRPr lang="en-US" altLang="en-US"/>
          </a:p>
          <a:p>
            <a:r>
              <a:rPr lang="en-US" altLang="en-US"/>
              <a:t>Big Rocks</a:t>
            </a:r>
          </a:p>
          <a:p>
            <a:r>
              <a:rPr lang="en-US" altLang="en-US"/>
              <a:t>Small Rocks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09D774D-B3AF-4C37-80AC-B783D864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7D2F0A6F-13BE-4B65-B335-BDED72E9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Ask them what are there BIG rocks/stones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7B2378A-CBEC-43BD-9CAA-B1EBFFEC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Management is Life Management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95B4F7D6-311B-41D2-A75E-1E6E1737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Only Two things you cannot recycle</a:t>
            </a:r>
          </a:p>
          <a:p>
            <a:pPr lvl="1"/>
            <a:r>
              <a:rPr lang="en-US" altLang="en-US"/>
              <a:t>Time</a:t>
            </a:r>
          </a:p>
          <a:p>
            <a:pPr lvl="1"/>
            <a:r>
              <a:rPr lang="en-US" altLang="en-US"/>
              <a:t>Life (atleast with available knowledge, don’t know about incarnations and new lives)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039E8F2-26F5-42AD-B9C1-2A4072BD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236812EA-AB4A-460E-8B32-F8FE4363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00" name="Picture 3">
            <a:extLst>
              <a:ext uri="{FF2B5EF4-FFF2-40B4-BE49-F238E27FC236}">
                <a16:creationId xmlns:a16="http://schemas.microsoft.com/office/drawing/2014/main" id="{FD12BF47-B6D0-47F3-8CB7-62117A189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7086600" cy="740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CE842F5-EF93-403E-BFC7-D89B0C47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Habit-3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81A9322-19CB-4A5E-ABCF-71EBDBEE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After time management, it talks about FEAR</a:t>
            </a:r>
          </a:p>
          <a:p>
            <a:r>
              <a:rPr lang="en-US" altLang="en-US"/>
              <a:t>Help to overcome fear</a:t>
            </a:r>
          </a:p>
          <a:p>
            <a:r>
              <a:rPr lang="en-US" altLang="en-US"/>
              <a:t>Help to over come peer pressure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13F0C2D-6E72-46CC-A7C0-9E843E7B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641669D-EEED-41FE-9098-10E080D0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3AFB7F31-2D7A-4372-AF3A-47FD91BE3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4188"/>
            <a:ext cx="5791200" cy="545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0A86100-EF84-40E5-BF15-8872C8B5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AD4F4AF-20FE-4732-A484-84B28F92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2FDA5EE9-4724-435A-9EE9-03CE88E0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0850"/>
            <a:ext cx="8747125" cy="529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1021881-D8F2-4EC4-8D1B-8EE295E2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Decide?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B317D24-590D-43C4-9332-B69BDBC2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Never let your fears make your decisions, you make them</a:t>
            </a:r>
          </a:p>
          <a:p>
            <a:r>
              <a:rPr lang="en-US" altLang="en-US"/>
              <a:t>All Leaders had fears, but the decisions they took, not the fears</a:t>
            </a:r>
          </a:p>
          <a:p>
            <a:r>
              <a:rPr lang="en-US" altLang="en-US"/>
              <a:t>Eg. Gandhi, Nelson Mandela, all sports people, all public speakers, singers, dancers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8F92620-5BE0-4920-8FB2-5CB5F781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Feel the fear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1B10441-213A-4A5F-9895-2BDC5F68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Not the problem, but do it anyway.</a:t>
            </a:r>
          </a:p>
          <a:p>
            <a:r>
              <a:rPr lang="en-US" altLang="en-US"/>
              <a:t>Winning is nothing more than rising each time you fall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245D3BF-1FDF-47BF-959E-A4698DB4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Peer Pressures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001AB5C-BF75-4D2A-8605-41C2D521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Consider, but don’t get pressured</a:t>
            </a:r>
          </a:p>
          <a:p>
            <a:r>
              <a:rPr lang="en-US" altLang="en-US"/>
              <a:t>Let them think/ask/request/command, but you do as per your limits/speed</a:t>
            </a:r>
          </a:p>
          <a:p>
            <a:r>
              <a:rPr lang="en-US" altLang="en-US"/>
              <a:t>Ignore Gossips</a:t>
            </a:r>
          </a:p>
          <a:p>
            <a:r>
              <a:rPr lang="en-US" altLang="en-US"/>
              <a:t>Ignore others opinions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A323C88-69C9-48A9-A98B-CCEEAB7B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Common Ingredient of Success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D4977CC6-9C7C-45AF-B91C-AD6D8149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 every successful person is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DISCIPLINE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BE80FE5-F16E-4B66-A04C-E01D3FE4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838200"/>
          </a:xfrm>
        </p:spPr>
        <p:txBody>
          <a:bodyPr/>
          <a:lstStyle/>
          <a:p>
            <a:r>
              <a:rPr lang="en-US" altLang="en-US"/>
              <a:t>The Value of Time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B847212-66F0-4069-B44C-1947EC165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C33C8A49-FDF1-46B6-969C-207CCFE2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47541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EA407A4-7403-46AC-AD9C-BE575AFA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Baby Steps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28B3E3E-544D-4C39-820D-1A471F5C9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Identify time wasters</a:t>
            </a:r>
          </a:p>
          <a:p>
            <a:r>
              <a:rPr lang="en-US" altLang="en-US"/>
              <a:t>Check your “yes”es</a:t>
            </a:r>
          </a:p>
          <a:p>
            <a:r>
              <a:rPr lang="en-US" altLang="en-US"/>
              <a:t>What are all you are postponing?</a:t>
            </a:r>
          </a:p>
          <a:p>
            <a:r>
              <a:rPr lang="en-US" altLang="en-US"/>
              <a:t>What are all you have postponed till today?</a:t>
            </a:r>
          </a:p>
          <a:p>
            <a:r>
              <a:rPr lang="en-US" altLang="en-US"/>
              <a:t>What are your fears?</a:t>
            </a:r>
          </a:p>
          <a:p>
            <a:r>
              <a:rPr lang="en-US" altLang="en-US"/>
              <a:t>What are your peer pressures?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6E7A522-BBC4-405B-BCDB-30E8078A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2CA6645-B557-4FDE-A861-2C4F4AFF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algn="ctr">
              <a:buFontTx/>
              <a:buNone/>
              <a:defRPr/>
            </a:pPr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Screen shot out time</a:t>
            </a:r>
          </a:p>
          <a:p>
            <a:pPr algn="ctr">
              <a:buFontTx/>
              <a:buNone/>
              <a:defRPr/>
            </a:pPr>
            <a:r>
              <a:rPr lang="en-US" sz="5400" dirty="0">
                <a:solidFill>
                  <a:schemeClr val="bg2">
                    <a:lumMod val="50000"/>
                  </a:schemeClr>
                </a:solidFill>
              </a:rPr>
              <a:t>Attendance</a:t>
            </a:r>
          </a:p>
        </p:txBody>
      </p:sp>
    </p:spTree>
  </p:cSld>
  <p:clrMapOvr>
    <a:masterClrMapping/>
  </p:clrMapOvr>
  <p:transition advTm="1077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FD38CD1-F863-457D-82EA-8D9A6648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Habits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2D5F343-A97A-4855-8F5C-6D25A6E2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0"/>
            <a:ext cx="7696200" cy="3657600"/>
          </a:xfrm>
        </p:spPr>
        <p:txBody>
          <a:bodyPr/>
          <a:lstStyle/>
          <a:p>
            <a:pPr>
              <a:defRPr/>
            </a:pPr>
            <a:r>
              <a:rPr lang="en-US" dirty="0"/>
              <a:t>Habit -1 : Be Proactive : Focus Time and Energy on things that can be controlled</a:t>
            </a:r>
          </a:p>
          <a:p>
            <a:pPr>
              <a:defRPr/>
            </a:pPr>
            <a:r>
              <a:rPr lang="en-US" dirty="0"/>
              <a:t>Habit -2 : Begin with the End in Mind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Have Goals and road map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55005E0-AB97-4CB0-8C8A-B4AAE879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CCFA71C-834E-4F5A-962F-8FDF9001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Attendance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435AB01-522D-481F-A64F-E25B584A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Take a Paper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4D91DC3E-2369-48C5-BD75-3B86D79A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Write 12 activities / Goals / wanted to have or achieve in another 5 years / everyday activities</a:t>
            </a:r>
          </a:p>
          <a:p>
            <a:r>
              <a:rPr lang="en-US" altLang="en-US"/>
              <a:t>Segregate Important, urgent, not important, not urgent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95E4947-FA3A-4429-8509-FB756B45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Put First Things First</a:t>
            </a:r>
          </a:p>
        </p:txBody>
      </p:sp>
      <p:pic>
        <p:nvPicPr>
          <p:cNvPr id="7171" name="Content Placeholder 1">
            <a:extLst>
              <a:ext uri="{FF2B5EF4-FFF2-40B4-BE49-F238E27FC236}">
                <a16:creationId xmlns:a16="http://schemas.microsoft.com/office/drawing/2014/main" id="{5AD6585D-E03A-46CA-AA25-703A0F60D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828800"/>
            <a:ext cx="5638800" cy="476091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7D9F38F-1DB1-476A-AC69-0A69D9F5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8200"/>
            <a:ext cx="6870700" cy="1600200"/>
          </a:xfrm>
        </p:spPr>
        <p:txBody>
          <a:bodyPr/>
          <a:lstStyle/>
          <a:p>
            <a:br>
              <a:rPr lang="en-US" altLang="en-US"/>
            </a:br>
            <a:br>
              <a:rPr lang="en-US" altLang="en-US"/>
            </a:br>
            <a:r>
              <a:rPr lang="en-US" altLang="en-US"/>
              <a:t>First Quadrant – Results / Impacts(Important and Urgent)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C7421D5C-481C-4344-8B6E-B4ECCA64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48000"/>
            <a:ext cx="7696200" cy="1981200"/>
          </a:xfrm>
        </p:spPr>
        <p:txBody>
          <a:bodyPr/>
          <a:lstStyle/>
          <a:p>
            <a:r>
              <a:rPr lang="en-US" altLang="en-US"/>
              <a:t>Stress and Anxiety</a:t>
            </a:r>
          </a:p>
          <a:p>
            <a:r>
              <a:rPr lang="en-US" altLang="en-US"/>
              <a:t>Feeling Burnt Out</a:t>
            </a:r>
          </a:p>
          <a:p>
            <a:r>
              <a:rPr lang="en-US" altLang="en-US"/>
              <a:t>Mediocore performance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38CBEB9-83B6-41CA-8C97-3CE2E19C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14400"/>
            <a:ext cx="6870700" cy="1600200"/>
          </a:xfrm>
        </p:spPr>
        <p:txBody>
          <a:bodyPr/>
          <a:lstStyle/>
          <a:p>
            <a:r>
              <a:rPr lang="en-US" altLang="en-US"/>
              <a:t>Q3-Quadrant Results /Impacts (Not Important but Urgent)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153D6A0-1B42-4ECF-A23F-788835B8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7696200" cy="2895600"/>
          </a:xfrm>
        </p:spPr>
        <p:txBody>
          <a:bodyPr/>
          <a:lstStyle/>
          <a:p>
            <a:r>
              <a:rPr lang="en-US" altLang="en-US"/>
              <a:t>Feeling like a Follower rather than a Leader</a:t>
            </a:r>
          </a:p>
          <a:p>
            <a:r>
              <a:rPr lang="en-US" altLang="en-US"/>
              <a:t>Lack of Discipline</a:t>
            </a:r>
          </a:p>
          <a:p>
            <a:r>
              <a:rPr lang="en-US" altLang="en-US"/>
              <a:t>Feeling like a doormat for others to wipe their feet 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34C7845-DEA4-4FF9-842D-C0F2EC40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Quote	for Q3 quadrant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D555AB4-E6D6-4D0E-B315-7613DF3B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I Don’t know the key to success, but the key to failture is to try pleasing everyone</a:t>
            </a:r>
          </a:p>
          <a:p>
            <a:pPr marL="0" indent="0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5FBF8D6-CE6A-4D62-B44B-5B89561A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Q4-Not Important and Not Urgent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282D05A-8808-4F57-BF87-45B06A4B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Slacker</a:t>
            </a:r>
          </a:p>
          <a:p>
            <a:r>
              <a:rPr lang="en-US" altLang="en-US"/>
              <a:t>Waste</a:t>
            </a:r>
          </a:p>
          <a:p>
            <a:r>
              <a:rPr lang="en-US" altLang="en-US"/>
              <a:t>Results of this</a:t>
            </a:r>
          </a:p>
          <a:p>
            <a:pPr lvl="1"/>
            <a:r>
              <a:rPr lang="en-US" altLang="en-US"/>
              <a:t>Lack of responsibility</a:t>
            </a:r>
          </a:p>
          <a:p>
            <a:pPr lvl="1"/>
            <a:r>
              <a:rPr lang="en-US" altLang="en-US"/>
              <a:t>Guilt feel</a:t>
            </a:r>
          </a:p>
          <a:p>
            <a:pPr lvl="1"/>
            <a:r>
              <a:rPr lang="en-US" altLang="en-US"/>
              <a:t>Missing out on adventures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C0064C073E9479F6BB9E9A7DD97D0" ma:contentTypeVersion="8" ma:contentTypeDescription="Create a new document." ma:contentTypeScope="" ma:versionID="46d122f411e5379cefe27ec2b789fe3a">
  <xsd:schema xmlns:xsd="http://www.w3.org/2001/XMLSchema" xmlns:xs="http://www.w3.org/2001/XMLSchema" xmlns:p="http://schemas.microsoft.com/office/2006/metadata/properties" xmlns:ns2="55175d81-bfcc-4e20-b7a7-7b462a4db073" targetNamespace="http://schemas.microsoft.com/office/2006/metadata/properties" ma:root="true" ma:fieldsID="901eec6585442fe759fc660a41eafaa2" ns2:_="">
    <xsd:import namespace="55175d81-bfcc-4e20-b7a7-7b462a4db0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75d81-bfcc-4e20-b7a7-7b462a4db0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C83AD9-A3BD-4271-8276-AFF49D714C7D}"/>
</file>

<file path=customXml/itemProps2.xml><?xml version="1.0" encoding="utf-8"?>
<ds:datastoreItem xmlns:ds="http://schemas.openxmlformats.org/officeDocument/2006/customXml" ds:itemID="{9E92B847-5271-494C-8120-6D665011ECB8}"/>
</file>

<file path=customXml/itemProps3.xml><?xml version="1.0" encoding="utf-8"?>
<ds:datastoreItem xmlns:ds="http://schemas.openxmlformats.org/officeDocument/2006/customXml" ds:itemID="{F81A5623-7A7A-42F8-AC74-E27CC3F8706F}"/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4644</TotalTime>
  <Words>571</Words>
  <Application>Microsoft Office PowerPoint</Application>
  <PresentationFormat>On-screen Show (4:3)</PresentationFormat>
  <Paragraphs>104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Crayons</vt:lpstr>
      <vt:lpstr>Welcome </vt:lpstr>
      <vt:lpstr>PowerPoint Presentation</vt:lpstr>
      <vt:lpstr>Habits</vt:lpstr>
      <vt:lpstr>Take a Paper</vt:lpstr>
      <vt:lpstr>Put First Things First</vt:lpstr>
      <vt:lpstr>  First Quadrant – Results / Impacts(Important and Urgent)</vt:lpstr>
      <vt:lpstr>Q3-Quadrant Results /Impacts (Not Important but Urgent)</vt:lpstr>
      <vt:lpstr>Quote for Q3 quadrant</vt:lpstr>
      <vt:lpstr>Q4-Not Important and Not Urgent</vt:lpstr>
      <vt:lpstr>Q4</vt:lpstr>
      <vt:lpstr>Q2 – Important but not Urgent</vt:lpstr>
      <vt:lpstr>Q2 People</vt:lpstr>
      <vt:lpstr>Put First Things First</vt:lpstr>
      <vt:lpstr>Why Plan?</vt:lpstr>
      <vt:lpstr>How to Plan well?</vt:lpstr>
      <vt:lpstr>Plan </vt:lpstr>
      <vt:lpstr>Differentiate the Rocks</vt:lpstr>
      <vt:lpstr>PowerPoint Presentation</vt:lpstr>
      <vt:lpstr>Time Management is Life Management</vt:lpstr>
      <vt:lpstr>Habit-3</vt:lpstr>
      <vt:lpstr>PowerPoint Presentation</vt:lpstr>
      <vt:lpstr>PowerPoint Presentation</vt:lpstr>
      <vt:lpstr>Who Decide?</vt:lpstr>
      <vt:lpstr>Feel the fear</vt:lpstr>
      <vt:lpstr>Peer Pressures</vt:lpstr>
      <vt:lpstr>The Common Ingredient of Success</vt:lpstr>
      <vt:lpstr>The Value of Time</vt:lpstr>
      <vt:lpstr>Baby Steps</vt:lpstr>
      <vt:lpstr>PowerPoint Presentation</vt:lpstr>
      <vt:lpstr>PowerPoint Presentation</vt:lpstr>
    </vt:vector>
  </TitlesOfParts>
  <Company>&lt;arabianhorse&gt;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eSeeD</dc:title>
  <dc:creator>muthukrishnan</dc:creator>
  <cp:lastModifiedBy>BDA-B-SEC</cp:lastModifiedBy>
  <cp:revision>435</cp:revision>
  <dcterms:created xsi:type="dcterms:W3CDTF">2011-09-12T09:24:31Z</dcterms:created>
  <dcterms:modified xsi:type="dcterms:W3CDTF">2020-11-27T08:50:27Z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0x0101007D2C0064C073E9479F6BB9E9A7DD97D0</vt:lpwstr>
  </property>
</Properties>
</file>