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235C-050A-42F5-A5EB-0392A564D1B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CD02-0E83-4B32-9093-B40E8011AE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IN" b="1" cap="all" dirty="0">
                <a:solidFill>
                  <a:srgbClr val="C00000"/>
                </a:solidFill>
              </a:rPr>
              <a:t>X-ray Photo electron spectroscopy(XPS)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4337" name="Picture 2" descr="http://www.lanl.gov/orgs/nmt/nmtdo/AQarchive/04summer/gifs/XPS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276600"/>
            <a:ext cx="3352800" cy="250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 Applications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XPS is primarily used for analysing the surface chemistry of a material.</a:t>
            </a: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Used to study the surface analysis of organic and inorganic materials.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To study the surface analysis of copper.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 To study the fibre glass surfaces.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To study the thin film oxide thickness measurements.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I</a:t>
            </a:r>
            <a:r>
              <a:rPr lang="en-IN">
                <a:solidFill>
                  <a:srgbClr val="0000FF"/>
                </a:solidFill>
                <a:latin typeface="Cambria" pitchFamily="18" charset="0"/>
              </a:rPr>
              <a:t>mportant </a:t>
            </a: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analytical tool in wood adhesive research area.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Ø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Tool to  probe electronic structures.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It is a surface characterization technique that can analyze a sample to a depth of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2 to 5 </a:t>
            </a:r>
            <a:r>
              <a:rPr lang="en-IN" dirty="0" err="1">
                <a:solidFill>
                  <a:srgbClr val="FF0000"/>
                </a:solidFill>
                <a:latin typeface="Cambria" pitchFamily="18" charset="0"/>
              </a:rPr>
              <a:t>nanometers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</a:rPr>
              <a:t> (nm).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Kai Siegbahn developed XPS in the 1960s.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XPS reveals the chemical elements that are present at the surface and the nature of the chemical bond that exists between these elements.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It can detect all elements except hydrogen and helium.</a:t>
            </a: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Photoemission principle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7526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When an x-ray bombards a sample, some electrons become excited and escape to the surface of the atom.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http://www.lanl.gov/orgs/nmt/nmtdo/AQarchive/04summer/gifs/XPS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029" y="1219200"/>
            <a:ext cx="5508171" cy="25146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05000" y="3990201"/>
            <a:ext cx="502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Ejection of electrons 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28CC-1F63-41C6-B6B6-79ED3A41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electrons undergo emission and suffer no  energy loss in escaping the surface and into the surrounding vacuum.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these ejected electrons are in the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vacuum,they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collected by an electron analyzer that measures the kinetic energy.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electron analyzer produces an energy spectrum of intensity (no of ejected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elctrons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Time)verses binding energy(the energy the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elctrons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before they left the atom).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prominent peak on the spectrum corresponds to a specific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65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XPS Instrumentation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0" name="Picture 4" descr="http://www.casaxps.com/help_manual/XPSInformation/XPSInstr_files/image001.jpg"/>
          <p:cNvPicPr>
            <a:picLocks noChangeAspect="1" noChangeArrowheads="1"/>
          </p:cNvPicPr>
          <p:nvPr/>
        </p:nvPicPr>
        <p:blipFill>
          <a:blip r:embed="rId2"/>
          <a:srcRect t="10425"/>
          <a:stretch>
            <a:fillRect/>
          </a:stretch>
        </p:blipFill>
        <p:spPr bwMode="auto">
          <a:xfrm>
            <a:off x="1752600" y="1447800"/>
            <a:ext cx="5562600" cy="483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XPS is conducted in ultrahigh vacuum (UHV) conditions, around 10-9 </a:t>
            </a:r>
            <a:r>
              <a:rPr lang="en-IN" dirty="0" err="1">
                <a:solidFill>
                  <a:srgbClr val="0000FF"/>
                </a:solidFill>
                <a:latin typeface="Cambria" pitchFamily="18" charset="0"/>
              </a:rPr>
              <a:t>millibar</a:t>
            </a:r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 (mbar). </a:t>
            </a:r>
          </a:p>
          <a:p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When X-rays are illuminated through the sample under study, it causes the ejection of electrons having different range of energies and directions. </a:t>
            </a:r>
          </a:p>
          <a:p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These emitted electrons are collected by a set of electrostatic and or magnetic lens units and transferred through the apertures and focused onto the analyzer entrance slit. 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Electrostatic fields within the hemispherical analyzer (HSA) are established in such a way that it allows electrons of a given energy (the so called Pass Energy PE) to arrive at the detector slits and onto the detectors for recording.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Spectrum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rgbClr val="0000FF"/>
                </a:solidFill>
                <a:latin typeface="Cambria" pitchFamily="18" charset="0"/>
              </a:rPr>
              <a:t>In the spectrum given above, there is a peak at 284.6 electron volts (eV), which corresponds to carbon, and a peak at 532.5 eV, which corresponds to oxygen. Therefore, we know that this sample contains carbon (C) and oxygen (O).</a:t>
            </a:r>
            <a:endParaRPr lang="en-US" dirty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18434" name="Picture 1" descr="http://www.lanl.gov/orgs/nmt/nmtdo/AQarchive/04summer/gifs/XPS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723611"/>
            <a:ext cx="6400800" cy="320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Spectrum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343400" cy="2239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By applying relative sensitivity factors and appropriately integrating peak areas, it can be determined that the sample below is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25 percent oxygen 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75 percent carbon</a:t>
            </a:r>
            <a:r>
              <a:rPr lang="en-US" dirty="0">
                <a:solidFill>
                  <a:srgbClr val="0000FF"/>
                </a:solidFill>
                <a:latin typeface="Cambria" pitchFamily="18" charset="0"/>
              </a:rPr>
              <a:t>.</a:t>
            </a:r>
          </a:p>
        </p:txBody>
      </p:sp>
      <p:pic>
        <p:nvPicPr>
          <p:cNvPr id="18434" name="Picture 1" descr="http://www.lanl.gov/orgs/nmt/nmtdo/AQarchive/04summer/gifs/XPS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1241"/>
            <a:ext cx="4572000" cy="22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733800"/>
            <a:ext cx="8382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ambria" pitchFamily="18" charset="0"/>
              </a:rPr>
              <a:t>By studying the energy of the carbon peak, it can also be determined if the surface of this material </a:t>
            </a:r>
            <a:r>
              <a:rPr lang="en-US" sz="3200" dirty="0">
                <a:solidFill>
                  <a:srgbClr val="FF0000"/>
                </a:solidFill>
                <a:latin typeface="Cambria" pitchFamily="18" charset="0"/>
              </a:rPr>
              <a:t>corresponds to a C-O single bond (ethers, alcohols) </a:t>
            </a:r>
            <a:r>
              <a:rPr lang="en-US" sz="3200" dirty="0">
                <a:solidFill>
                  <a:srgbClr val="0000FF"/>
                </a:solidFill>
                <a:latin typeface="Cambria" pitchFamily="18" charset="0"/>
              </a:rPr>
              <a:t>or a much </a:t>
            </a:r>
            <a:r>
              <a:rPr lang="en-US" sz="3200" dirty="0">
                <a:solidFill>
                  <a:srgbClr val="FF0000"/>
                </a:solidFill>
                <a:latin typeface="Cambria" pitchFamily="18" charset="0"/>
              </a:rPr>
              <a:t>stronger C=O double bond (carboxylates, ketones)</a:t>
            </a:r>
            <a:r>
              <a:rPr lang="en-US" sz="3200" dirty="0">
                <a:solidFill>
                  <a:srgbClr val="0000FF"/>
                </a:solidFill>
                <a:latin typeface="Cambria" pitchFamily="18" charset="0"/>
              </a:rPr>
              <a:t>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10" ma:contentTypeDescription="Create a new document." ma:contentTypeScope="" ma:versionID="12ed6006008c554c11fe3815e88ef27d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6c4a18ee15997fdd5a2d79b8ad8ec805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A22230-4E95-4D26-AE16-6565198723F2}"/>
</file>

<file path=customXml/itemProps2.xml><?xml version="1.0" encoding="utf-8"?>
<ds:datastoreItem xmlns:ds="http://schemas.openxmlformats.org/officeDocument/2006/customXml" ds:itemID="{BA3FA104-9BB5-4B66-B8E7-6ABE76830100}"/>
</file>

<file path=customXml/itemProps3.xml><?xml version="1.0" encoding="utf-8"?>
<ds:datastoreItem xmlns:ds="http://schemas.openxmlformats.org/officeDocument/2006/customXml" ds:itemID="{CEA5F9CE-712C-45A7-B936-C5C469243BF1}"/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495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Office Theme</vt:lpstr>
      <vt:lpstr>X-ray Photo electron spectroscopy(XPS)</vt:lpstr>
      <vt:lpstr>XPS</vt:lpstr>
      <vt:lpstr>Photoemission principle </vt:lpstr>
      <vt:lpstr>PowerPoint Presentation</vt:lpstr>
      <vt:lpstr>XPS Instrumentation</vt:lpstr>
      <vt:lpstr>PowerPoint Presentation</vt:lpstr>
      <vt:lpstr>PowerPoint Presentation</vt:lpstr>
      <vt:lpstr>Spectrum</vt:lpstr>
      <vt:lpstr>Spectrum</vt:lpstr>
      <vt:lpstr> 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Photo electron spectroscopy(XPS)</dc:title>
  <dc:creator>Windows User</dc:creator>
  <cp:lastModifiedBy>shiny selvaraju</cp:lastModifiedBy>
  <cp:revision>11</cp:revision>
  <dcterms:created xsi:type="dcterms:W3CDTF">2021-06-06T15:07:53Z</dcterms:created>
  <dcterms:modified xsi:type="dcterms:W3CDTF">2021-06-08T07:31:16Z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