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70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>
        <p:scale>
          <a:sx n="81" d="100"/>
          <a:sy n="81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CC4B-C088-44E1-B5A5-F14B16C1D988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FEE3C-9EBA-4A70-B0EE-7FD7E1046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FEE3C-9EBA-4A70-B0EE-7FD7E1046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9DF0-81AE-47D7-A044-870AF67D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ADF1-0D29-492C-89E2-08944EFC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9CF2-88E5-4A02-A8ED-703A8607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0F0-8329-4895-861E-2B3E2254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CBA6-0EEA-43F0-A506-F755D7D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1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C2F-8586-4A16-B21F-CF25AA9D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6021-518D-4DDF-9D29-D1F7D984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5EC9-60AA-4026-A9BE-CF44DD8A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6E69-5822-4363-979B-FF8B5C6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504B-FD4B-4A45-9621-3C7FBB78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F137B-0B2D-409E-8733-3CB4CC96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5E91-CF1F-457F-AF1E-04898CE9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FDF9-E5AC-4915-9099-CE1327A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4798-2AD7-4FE7-A529-CE75258D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B83-862D-4B5B-A8AE-DCFAC4BB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7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81AF-9120-4EA9-A0B0-5CABB098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511C-7798-4165-BE4D-39E6F5B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AC43-C700-4D53-9AFD-93BE46D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CA16-F18D-43B4-9185-2B6E4B99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3D94-49CE-4188-ADE0-6DFDF440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0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96F7-A88E-4AF2-BC72-9A99E682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BE34C-1D43-4296-9A54-C4EB69F7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EB0F-7AD9-4301-8B94-A650E6CE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A695-AC1A-4FC2-B2D4-555A4EA7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146D-CC2D-47C0-B4BC-A398EF81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E54F-89D2-4CCD-AFA5-BD00452F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7F61-C607-4AE5-95D1-A27FABCA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D8A4-A3B0-43D3-B9B3-867C9B40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92C12-613C-4C22-AD45-6992866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67DF-D720-4003-AF75-FB30A95B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61B3-0F12-418B-94F2-8C633DF1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4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DA4-CC62-4F4D-9961-81730DD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49B4-73C7-4E32-8C5D-09592C02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1211-FA97-40EA-B625-F708310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4106-A881-441D-BA37-F6B21087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E112-CE97-410C-86E7-97FA9A25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741A7-D262-432A-9074-3D571A7E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41EBF-229C-41E4-B6BB-AA608656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22AC9-E6E3-4E41-96FB-AAD7C98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131F-C2F5-4817-8C99-4B918863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7BFE6-BD28-43D9-8C22-9C80563F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2798F-262F-4B8A-9515-EBB8A77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62BF-13E3-4276-8BB4-D8753B85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1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19DC-E7A9-4DB3-89C1-7AA4BEB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53795-F3F5-42E4-8F7C-F50F490B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D7486-5254-4EE3-9593-59455942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2B25-6C58-475F-8CDA-3DDA2338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8D7C-E939-4027-BDE7-71813860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47BB5-2092-425E-81C4-CA090842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5930-76E2-4BDB-ABA0-1839CF00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5F5F0-22FD-439E-A600-065F3245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2179-7BAD-44A7-8E95-D6C16532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0795-E3EE-47E7-99F5-DABA4539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45E6-A1CB-4D29-9231-296AE6E23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A677-C9C4-4D3A-B2DD-114A7B88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803B-0739-423B-8A22-05DB1323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A5DB-6E8E-4731-9F2A-AE7670C6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335A-2FB6-42F7-9202-90164459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5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A5D14-F7B0-4B20-90D1-F9410A54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5A01-55E0-4712-8868-3B248284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81F9-0B5B-4057-B952-7029AFAD3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F156-21E2-4F89-84AE-FD525B0F6222}" type="datetimeFigureOut">
              <a:rPr lang="en-IN" smtClean="0"/>
              <a:t>11-06-2021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98A4-15D3-4340-B705-86C3213C5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5CFD-7A37-46BF-B04E-FBD1B2D9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AE13-04E3-46C5-91BE-3167761881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7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23E40-ECF2-4D66-A3C0-43960B7ADD10}"/>
              </a:ext>
            </a:extLst>
          </p:cNvPr>
          <p:cNvSpPr txBox="1"/>
          <p:nvPr/>
        </p:nvSpPr>
        <p:spPr>
          <a:xfrm>
            <a:off x="2305706" y="3010807"/>
            <a:ext cx="315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Nomen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D9650-2A7C-4681-83EB-B30C892EC388}"/>
              </a:ext>
            </a:extLst>
          </p:cNvPr>
          <p:cNvSpPr txBox="1"/>
          <p:nvPr/>
        </p:nvSpPr>
        <p:spPr>
          <a:xfrm>
            <a:off x="7518837" y="1931276"/>
            <a:ext cx="235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Noun</a:t>
            </a:r>
          </a:p>
        </p:txBody>
      </p:sp>
    </p:spTree>
    <p:extLst>
      <p:ext uri="{BB962C8B-B14F-4D97-AF65-F5344CB8AC3E}">
        <p14:creationId xmlns:p14="http://schemas.microsoft.com/office/powerpoint/2010/main" val="42191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7B1B5-669A-4DAE-AF65-484C0E2B619B}"/>
              </a:ext>
            </a:extLst>
          </p:cNvPr>
          <p:cNvSpPr txBox="1"/>
          <p:nvPr/>
        </p:nvSpPr>
        <p:spPr>
          <a:xfrm>
            <a:off x="1856389" y="1679028"/>
            <a:ext cx="934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zeug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8C4A8-0C21-4CFF-A11C-E7B8AB93877D}"/>
              </a:ext>
            </a:extLst>
          </p:cNvPr>
          <p:cNvSpPr txBox="1"/>
          <p:nvPr/>
        </p:nvSpPr>
        <p:spPr>
          <a:xfrm>
            <a:off x="5151382" y="1623848"/>
            <a:ext cx="15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C5C69-18AE-4A36-BBAF-C1B886F13E78}"/>
              </a:ext>
            </a:extLst>
          </p:cNvPr>
          <p:cNvSpPr txBox="1"/>
          <p:nvPr/>
        </p:nvSpPr>
        <p:spPr>
          <a:xfrm>
            <a:off x="8280838" y="1490008"/>
            <a:ext cx="182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E.g.,</a:t>
            </a:r>
          </a:p>
          <a:p>
            <a:endParaRPr lang="en-US" sz="2400" dirty="0"/>
          </a:p>
          <a:p>
            <a:r>
              <a:rPr lang="en-US" sz="2400" dirty="0"/>
              <a:t>Essen</a:t>
            </a:r>
          </a:p>
          <a:p>
            <a:r>
              <a:rPr lang="en-US" sz="2400" dirty="0" err="1"/>
              <a:t>Mädchen</a:t>
            </a:r>
            <a:endParaRPr lang="en-US" sz="2400" dirty="0"/>
          </a:p>
          <a:p>
            <a:r>
              <a:rPr lang="en-US" sz="2400" dirty="0" err="1"/>
              <a:t>Mäppchen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2AE1-BB38-4552-8F8B-47988F5DF2F4}"/>
              </a:ext>
            </a:extLst>
          </p:cNvPr>
          <p:cNvSpPr txBox="1"/>
          <p:nvPr/>
        </p:nvSpPr>
        <p:spPr>
          <a:xfrm>
            <a:off x="1927332" y="3744310"/>
            <a:ext cx="437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Mädchen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Mädchen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2400" dirty="0"/>
              <a:t>Das Essen, die Essen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7CFA7-C123-45A9-AA37-27E27521B85C}"/>
              </a:ext>
            </a:extLst>
          </p:cNvPr>
          <p:cNvSpPr txBox="1"/>
          <p:nvPr/>
        </p:nvSpPr>
        <p:spPr>
          <a:xfrm>
            <a:off x="7216664" y="4099034"/>
            <a:ext cx="384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Flugzeug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Flugzeuge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Das </a:t>
            </a:r>
            <a:r>
              <a:rPr lang="en-US" sz="2400" dirty="0" err="1"/>
              <a:t>Spielzeug</a:t>
            </a:r>
            <a:r>
              <a:rPr lang="en-US" sz="2400" dirty="0"/>
              <a:t>, die </a:t>
            </a:r>
            <a:r>
              <a:rPr lang="en-US" sz="2400" dirty="0" err="1"/>
              <a:t>Spielzeuge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0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57C48-887E-473F-9D0D-61A221C260B2}"/>
              </a:ext>
            </a:extLst>
          </p:cNvPr>
          <p:cNvSpPr txBox="1"/>
          <p:nvPr/>
        </p:nvSpPr>
        <p:spPr>
          <a:xfrm>
            <a:off x="1438602" y="1087821"/>
            <a:ext cx="413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3.Wie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findest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---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Fahrrad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(das, den)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4E432-6D62-426B-8F3A-C9FC352C6B37}"/>
              </a:ext>
            </a:extLst>
          </p:cNvPr>
          <p:cNvSpPr txBox="1"/>
          <p:nvPr/>
        </p:nvSpPr>
        <p:spPr>
          <a:xfrm>
            <a:off x="1468163" y="1907627"/>
            <a:ext cx="3332437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5.Das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Flugzeug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eine,ein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1E4A6-02F9-4669-A83D-5E51B2D0AA10}"/>
              </a:ext>
            </a:extLst>
          </p:cNvPr>
          <p:cNvSpPr txBox="1"/>
          <p:nvPr/>
        </p:nvSpPr>
        <p:spPr>
          <a:xfrm>
            <a:off x="999136" y="2810595"/>
            <a:ext cx="5584937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6.Das ist mein Hemd,--- Hemd  ist  gr</a:t>
            </a: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</a:t>
            </a: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n(die, das)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4E323-81E8-4558-969D-A33902563294}"/>
              </a:ext>
            </a:extLst>
          </p:cNvPr>
          <p:cNvSpPr txBox="1"/>
          <p:nvPr/>
        </p:nvSpPr>
        <p:spPr>
          <a:xfrm>
            <a:off x="1501665" y="3722952"/>
            <a:ext cx="43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9.----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Blumen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sind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ӧ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(das, die)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C12E9-9365-4916-974F-2E05D582E4DF}"/>
              </a:ext>
            </a:extLst>
          </p:cNvPr>
          <p:cNvSpPr txBox="1"/>
          <p:nvPr/>
        </p:nvSpPr>
        <p:spPr>
          <a:xfrm>
            <a:off x="1438601" y="5401714"/>
            <a:ext cx="3456591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10.Das ist ---Spitzer (einen, ein)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60736-8FE6-4440-86CA-EC243A017587}"/>
              </a:ext>
            </a:extLst>
          </p:cNvPr>
          <p:cNvSpPr txBox="1"/>
          <p:nvPr/>
        </p:nvSpPr>
        <p:spPr>
          <a:xfrm>
            <a:off x="1438600" y="4569146"/>
            <a:ext cx="3551185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11.--- Party ist cool (das, die)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71050-F26E-4E54-BFD8-9C1080B383F9}"/>
              </a:ext>
            </a:extLst>
          </p:cNvPr>
          <p:cNvSpPr txBox="1"/>
          <p:nvPr/>
        </p:nvSpPr>
        <p:spPr>
          <a:xfrm>
            <a:off x="6854056" y="1128182"/>
            <a:ext cx="4244867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---Rock ist im Schrank (das, der)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C9FA7-E9A2-408B-8242-04096577F84F}"/>
              </a:ext>
            </a:extLst>
          </p:cNvPr>
          <p:cNvSpPr txBox="1"/>
          <p:nvPr/>
        </p:nvSpPr>
        <p:spPr>
          <a:xfrm>
            <a:off x="6854056" y="3429000"/>
            <a:ext cx="4907020" cy="42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13.--- T-Shirt von Moritz ist sch</a:t>
            </a: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ӧ</a:t>
            </a: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(die, das)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181F9-CC3E-43A8-9872-977C05CA96F9}"/>
              </a:ext>
            </a:extLst>
          </p:cNvPr>
          <p:cNvSpPr txBox="1"/>
          <p:nvPr/>
        </p:nvSpPr>
        <p:spPr>
          <a:xfrm>
            <a:off x="5025256" y="268514"/>
            <a:ext cx="311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Articles in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Nominativ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FAD81-62DF-49AB-8136-EDF7D5C373DC}"/>
              </a:ext>
            </a:extLst>
          </p:cNvPr>
          <p:cNvSpPr txBox="1"/>
          <p:nvPr/>
        </p:nvSpPr>
        <p:spPr>
          <a:xfrm>
            <a:off x="6219494" y="5401714"/>
            <a:ext cx="547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15.---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Kleidung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von Alexandra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schick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(das, die)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8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AA0430-5873-4067-8E64-9BB2F68D06DC}"/>
              </a:ext>
            </a:extLst>
          </p:cNvPr>
          <p:cNvSpPr txBox="1"/>
          <p:nvPr/>
        </p:nvSpPr>
        <p:spPr>
          <a:xfrm>
            <a:off x="1801211" y="898633"/>
            <a:ext cx="127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A0E88-0176-4896-8396-BB5C5B2FC40D}"/>
              </a:ext>
            </a:extLst>
          </p:cNvPr>
          <p:cNvSpPr txBox="1"/>
          <p:nvPr/>
        </p:nvSpPr>
        <p:spPr>
          <a:xfrm>
            <a:off x="4357852" y="898633"/>
            <a:ext cx="127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Die</a:t>
            </a:r>
            <a:r>
              <a:rPr lang="en-US" sz="18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127BD-3C07-4401-B398-B4D612E93B67}"/>
              </a:ext>
            </a:extLst>
          </p:cNvPr>
          <p:cNvSpPr txBox="1"/>
          <p:nvPr/>
        </p:nvSpPr>
        <p:spPr>
          <a:xfrm>
            <a:off x="1801211" y="1710558"/>
            <a:ext cx="13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 err="1"/>
              <a:t>K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EE438-DDD6-4A19-93EF-2F5AA8EC46F7}"/>
              </a:ext>
            </a:extLst>
          </p:cNvPr>
          <p:cNvSpPr txBox="1"/>
          <p:nvPr/>
        </p:nvSpPr>
        <p:spPr>
          <a:xfrm>
            <a:off x="4357852" y="1628368"/>
            <a:ext cx="13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 err="1"/>
              <a:t>K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ulis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CF868-9F71-4C4A-BFFC-5C00A97311B5}"/>
              </a:ext>
            </a:extLst>
          </p:cNvPr>
          <p:cNvSpPr txBox="1"/>
          <p:nvPr/>
        </p:nvSpPr>
        <p:spPr>
          <a:xfrm>
            <a:off x="1765738" y="2337817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Bleistift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BC0D8-48BB-4B77-B793-723E50CFA5C5}"/>
              </a:ext>
            </a:extLst>
          </p:cNvPr>
          <p:cNvSpPr txBox="1"/>
          <p:nvPr/>
        </p:nvSpPr>
        <p:spPr>
          <a:xfrm>
            <a:off x="4210050" y="2230086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Bleistifte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9840E-A0D0-426E-9361-5E5A5AC45535}"/>
              </a:ext>
            </a:extLst>
          </p:cNvPr>
          <p:cNvSpPr txBox="1"/>
          <p:nvPr/>
        </p:nvSpPr>
        <p:spPr>
          <a:xfrm>
            <a:off x="1801210" y="2876472"/>
            <a:ext cx="182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Radiergummi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DD2B6-BC0C-46F5-A451-F83F535D68FD}"/>
              </a:ext>
            </a:extLst>
          </p:cNvPr>
          <p:cNvSpPr txBox="1"/>
          <p:nvPr/>
        </p:nvSpPr>
        <p:spPr>
          <a:xfrm flipH="1">
            <a:off x="4217932" y="2876472"/>
            <a:ext cx="217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Radiergummis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98C05-3AC4-4CBE-B2D4-73DA8E457231}"/>
              </a:ext>
            </a:extLst>
          </p:cNvPr>
          <p:cNvSpPr txBox="1"/>
          <p:nvPr/>
        </p:nvSpPr>
        <p:spPr>
          <a:xfrm>
            <a:off x="1953610" y="3507827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Rechner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7CFA1-D6DE-4637-81D1-52C8CFDCF1A2}"/>
              </a:ext>
            </a:extLst>
          </p:cNvPr>
          <p:cNvSpPr txBox="1"/>
          <p:nvPr/>
        </p:nvSpPr>
        <p:spPr>
          <a:xfrm>
            <a:off x="4397922" y="3507827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Rechner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114F9-719A-416B-8D27-05F165C2C8E3}"/>
              </a:ext>
            </a:extLst>
          </p:cNvPr>
          <p:cNvSpPr txBox="1"/>
          <p:nvPr/>
        </p:nvSpPr>
        <p:spPr>
          <a:xfrm>
            <a:off x="1905328" y="4577566"/>
            <a:ext cx="106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Tisch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18693-3257-49B4-B05B-8D157D60E9AD}"/>
              </a:ext>
            </a:extLst>
          </p:cNvPr>
          <p:cNvSpPr txBox="1"/>
          <p:nvPr/>
        </p:nvSpPr>
        <p:spPr>
          <a:xfrm>
            <a:off x="4643273" y="4575731"/>
            <a:ext cx="1352222" cy="37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Tische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EDC2B-D3BF-4887-AE02-64F211643373}"/>
              </a:ext>
            </a:extLst>
          </p:cNvPr>
          <p:cNvSpPr txBox="1"/>
          <p:nvPr/>
        </p:nvSpPr>
        <p:spPr>
          <a:xfrm>
            <a:off x="1905328" y="5116221"/>
            <a:ext cx="106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Stuhl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F62A8-5B1B-428C-AB23-C3C5B623EC83}"/>
              </a:ext>
            </a:extLst>
          </p:cNvPr>
          <p:cNvSpPr txBox="1"/>
          <p:nvPr/>
        </p:nvSpPr>
        <p:spPr>
          <a:xfrm>
            <a:off x="4609279" y="5116221"/>
            <a:ext cx="14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Stühle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FCF16F-B193-49B7-93C9-34B7B5672179}"/>
              </a:ext>
            </a:extLst>
          </p:cNvPr>
          <p:cNvSpPr txBox="1"/>
          <p:nvPr/>
        </p:nvSpPr>
        <p:spPr>
          <a:xfrm>
            <a:off x="1819110" y="5654876"/>
            <a:ext cx="172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Rucksack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3A37D-4957-4CA6-A1E8-78756B65DEC7}"/>
              </a:ext>
            </a:extLst>
          </p:cNvPr>
          <p:cNvSpPr txBox="1"/>
          <p:nvPr/>
        </p:nvSpPr>
        <p:spPr>
          <a:xfrm>
            <a:off x="4596962" y="5654876"/>
            <a:ext cx="172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Rucksäcke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FB1EA-DC08-4222-A907-13402232E8B0}"/>
              </a:ext>
            </a:extLst>
          </p:cNvPr>
          <p:cNvSpPr txBox="1"/>
          <p:nvPr/>
        </p:nvSpPr>
        <p:spPr>
          <a:xfrm>
            <a:off x="1905328" y="4058408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dirty="0"/>
              <a:t>Spitz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A3162-690D-45AF-A803-A34CACB54ABE}"/>
              </a:ext>
            </a:extLst>
          </p:cNvPr>
          <p:cNvSpPr txBox="1"/>
          <p:nvPr/>
        </p:nvSpPr>
        <p:spPr>
          <a:xfrm>
            <a:off x="4443576" y="4044480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dirty="0"/>
              <a:t>Spitz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</a:t>
            </a:r>
          </a:p>
        </p:txBody>
      </p:sp>
      <p:pic>
        <p:nvPicPr>
          <p:cNvPr id="1026" name="Picture 2" descr="Big Vector Set of Cartoon Color Stationery Items on White Background. Office and School Accessories. Stock Vector - 76157175">
            <a:extLst>
              <a:ext uri="{FF2B5EF4-FFF2-40B4-BE49-F238E27FC236}">
                <a16:creationId xmlns:a16="http://schemas.microsoft.com/office/drawing/2014/main" id="{FA7C8C57-10CA-40E7-97E1-31874F9F6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56" y="126796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Good Afternoon Quotes,Wishes,Message With Images,Photos (999+ New)"/>
          <p:cNvSpPr>
            <a:spLocks noChangeAspect="1" noChangeArrowheads="1"/>
          </p:cNvSpPr>
          <p:nvPr/>
        </p:nvSpPr>
        <p:spPr bwMode="auto">
          <a:xfrm>
            <a:off x="1384299" y="5055632"/>
            <a:ext cx="1730375" cy="173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4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8" descr="520+ Good Afternoon Pictures, Images, 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20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22" descr="Good Night Images, Stock Photos &amp; Vectors | Shutter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14875" y="5752863"/>
            <a:ext cx="8908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EECF3-8601-4303-9A22-40BEB77F6601}"/>
              </a:ext>
            </a:extLst>
          </p:cNvPr>
          <p:cNvSpPr txBox="1"/>
          <p:nvPr/>
        </p:nvSpPr>
        <p:spPr>
          <a:xfrm>
            <a:off x="1384299" y="974098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Tasche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9913A-E744-44D3-BD58-88CFA14CC979}"/>
              </a:ext>
            </a:extLst>
          </p:cNvPr>
          <p:cNvSpPr txBox="1"/>
          <p:nvPr/>
        </p:nvSpPr>
        <p:spPr>
          <a:xfrm>
            <a:off x="3742997" y="974098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Taschen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B06CA-6EE6-463C-9127-F0D533198E2B}"/>
              </a:ext>
            </a:extLst>
          </p:cNvPr>
          <p:cNvSpPr txBox="1"/>
          <p:nvPr/>
        </p:nvSpPr>
        <p:spPr>
          <a:xfrm>
            <a:off x="217352" y="4689757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Tafel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B38C5A-F9D8-4D66-979E-2F1F79AF49A1}"/>
              </a:ext>
            </a:extLst>
          </p:cNvPr>
          <p:cNvSpPr txBox="1"/>
          <p:nvPr/>
        </p:nvSpPr>
        <p:spPr>
          <a:xfrm>
            <a:off x="2249486" y="4657284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Tafeln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52B268-8567-4E1E-8D52-DE1FD6BE4187}"/>
              </a:ext>
            </a:extLst>
          </p:cNvPr>
          <p:cNvSpPr txBox="1"/>
          <p:nvPr/>
        </p:nvSpPr>
        <p:spPr>
          <a:xfrm>
            <a:off x="7576254" y="2126892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Kreide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AF7D47-57D8-4DAC-A062-4577CA488D34}"/>
              </a:ext>
            </a:extLst>
          </p:cNvPr>
          <p:cNvSpPr txBox="1"/>
          <p:nvPr/>
        </p:nvSpPr>
        <p:spPr>
          <a:xfrm>
            <a:off x="9197062" y="2140523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Kreiden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4D0DC8-5F2C-466D-AE12-4F5A02EC1078}"/>
              </a:ext>
            </a:extLst>
          </p:cNvPr>
          <p:cNvSpPr txBox="1"/>
          <p:nvPr/>
        </p:nvSpPr>
        <p:spPr>
          <a:xfrm>
            <a:off x="4807098" y="5363181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Schere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3E417-3164-4ECB-9799-5E01D69D97E8}"/>
              </a:ext>
            </a:extLst>
          </p:cNvPr>
          <p:cNvSpPr txBox="1"/>
          <p:nvPr/>
        </p:nvSpPr>
        <p:spPr>
          <a:xfrm>
            <a:off x="6463571" y="5292739"/>
            <a:ext cx="13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Scheren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variations of layouts of stationery items, scissors on a coloredred and blue background">
            <a:extLst>
              <a:ext uri="{FF2B5EF4-FFF2-40B4-BE49-F238E27FC236}">
                <a16:creationId xmlns:a16="http://schemas.microsoft.com/office/drawing/2014/main" id="{37F003B3-07AD-433F-A551-FD850A47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86" y="3432661"/>
            <a:ext cx="2284577" cy="165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solated colorful chalk piece background.  royalty free stock image">
            <a:extLst>
              <a:ext uri="{FF2B5EF4-FFF2-40B4-BE49-F238E27FC236}">
                <a16:creationId xmlns:a16="http://schemas.microsoft.com/office/drawing/2014/main" id="{56F8452D-CCED-40C2-B6EB-57212853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90" y="2892817"/>
            <a:ext cx="1800773" cy="14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lackboard Background in Wood Frame, Blank Chalkboard Wall, School Black Board Texture">
            <a:extLst>
              <a:ext uri="{FF2B5EF4-FFF2-40B4-BE49-F238E27FC236}">
                <a16:creationId xmlns:a16="http://schemas.microsoft.com/office/drawing/2014/main" id="{9C498316-A464-4E99-B266-D5737B703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30" y="3236839"/>
            <a:ext cx="1359777" cy="14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nd bag. Red hand bag on isolated background stock photo">
            <a:extLst>
              <a:ext uri="{FF2B5EF4-FFF2-40B4-BE49-F238E27FC236}">
                <a16:creationId xmlns:a16="http://schemas.microsoft.com/office/drawing/2014/main" id="{96B2E2E2-E1C2-43EE-BD79-5134A989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36" y="1470633"/>
            <a:ext cx="1496039" cy="123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 bag. Red hand bag on isolated background stock photo">
            <a:extLst>
              <a:ext uri="{FF2B5EF4-FFF2-40B4-BE49-F238E27FC236}">
                <a16:creationId xmlns:a16="http://schemas.microsoft.com/office/drawing/2014/main" id="{6C14A4BE-283D-480C-932F-4619119D2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76" y="1343430"/>
            <a:ext cx="1615235" cy="133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uxurious cork hand-bag purse Porto Portugal. Luxurious cork handbag purse made of cork bark, Porto Portugal isolated on white background hand bag stock image">
            <a:extLst>
              <a:ext uri="{FF2B5EF4-FFF2-40B4-BE49-F238E27FC236}">
                <a16:creationId xmlns:a16="http://schemas.microsoft.com/office/drawing/2014/main" id="{6ED11874-D49B-4292-9D3C-4C19D255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90" y="1491361"/>
            <a:ext cx="1615235" cy="97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1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96C648-3579-4E98-8090-CED8C320BBA2}"/>
              </a:ext>
            </a:extLst>
          </p:cNvPr>
          <p:cNvSpPr txBox="1"/>
          <p:nvPr/>
        </p:nvSpPr>
        <p:spPr>
          <a:xfrm>
            <a:off x="1341739" y="657988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Buch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4FDAF-F71E-484F-9527-7D768218AB21}"/>
              </a:ext>
            </a:extLst>
          </p:cNvPr>
          <p:cNvSpPr txBox="1"/>
          <p:nvPr/>
        </p:nvSpPr>
        <p:spPr>
          <a:xfrm>
            <a:off x="3647749" y="691011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Bücher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24972-901F-4794-918E-017303FEE983}"/>
              </a:ext>
            </a:extLst>
          </p:cNvPr>
          <p:cNvSpPr txBox="1"/>
          <p:nvPr/>
        </p:nvSpPr>
        <p:spPr>
          <a:xfrm>
            <a:off x="1548962" y="1618593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Heft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58941-5644-48AC-AD7A-962D2C6DDD8C}"/>
              </a:ext>
            </a:extLst>
          </p:cNvPr>
          <p:cNvSpPr txBox="1"/>
          <p:nvPr/>
        </p:nvSpPr>
        <p:spPr>
          <a:xfrm>
            <a:off x="3522281" y="1618593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Hefte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869264-A16A-4AF1-8A81-108B73482D6F}"/>
              </a:ext>
            </a:extLst>
          </p:cNvPr>
          <p:cNvSpPr txBox="1"/>
          <p:nvPr/>
        </p:nvSpPr>
        <p:spPr>
          <a:xfrm>
            <a:off x="1341739" y="2948530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Lineal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9DA3CE-C474-4340-96CF-D7010A269561}"/>
              </a:ext>
            </a:extLst>
          </p:cNvPr>
          <p:cNvSpPr txBox="1"/>
          <p:nvPr/>
        </p:nvSpPr>
        <p:spPr>
          <a:xfrm>
            <a:off x="3647749" y="2899502"/>
            <a:ext cx="13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Lineale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82A49-D6FA-4466-81B2-A9055CF1ED89}"/>
              </a:ext>
            </a:extLst>
          </p:cNvPr>
          <p:cNvSpPr txBox="1"/>
          <p:nvPr/>
        </p:nvSpPr>
        <p:spPr>
          <a:xfrm>
            <a:off x="1096061" y="4384685"/>
            <a:ext cx="184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1722AD-579C-48C6-8B33-FA28DECD9DB6}"/>
              </a:ext>
            </a:extLst>
          </p:cNvPr>
          <p:cNvSpPr txBox="1"/>
          <p:nvPr/>
        </p:nvSpPr>
        <p:spPr>
          <a:xfrm>
            <a:off x="3422431" y="4384685"/>
            <a:ext cx="17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Mäppchen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36377-807D-4413-824B-A06B3FF8532D}"/>
              </a:ext>
            </a:extLst>
          </p:cNvPr>
          <p:cNvSpPr txBox="1"/>
          <p:nvPr/>
        </p:nvSpPr>
        <p:spPr>
          <a:xfrm>
            <a:off x="1096061" y="5434562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Papier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59EC5-2856-4734-B2FA-96B532A49B42}"/>
              </a:ext>
            </a:extLst>
          </p:cNvPr>
          <p:cNvSpPr txBox="1"/>
          <p:nvPr/>
        </p:nvSpPr>
        <p:spPr>
          <a:xfrm>
            <a:off x="3422431" y="5550620"/>
            <a:ext cx="1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Papiere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Open text book. Close-up of an open text book with a yellow pencil on a desk shot with a shallow depth of field royalty free stock photography">
            <a:extLst>
              <a:ext uri="{FF2B5EF4-FFF2-40B4-BE49-F238E27FC236}">
                <a16:creationId xmlns:a16="http://schemas.microsoft.com/office/drawing/2014/main" id="{7A936305-BF63-4411-929C-18C8C804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574" y="539230"/>
            <a:ext cx="1925782" cy="11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 note book. On green grass background royalty free stock photo">
            <a:extLst>
              <a:ext uri="{FF2B5EF4-FFF2-40B4-BE49-F238E27FC236}">
                <a16:creationId xmlns:a16="http://schemas.microsoft.com/office/drawing/2014/main" id="{CAB5E66E-2A59-447D-8E76-04A15A503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46" y="1402217"/>
            <a:ext cx="1351893" cy="147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ather pen case isolated on white. Background royalty free stock photo">
            <a:extLst>
              <a:ext uri="{FF2B5EF4-FFF2-40B4-BE49-F238E27FC236}">
                <a16:creationId xmlns:a16="http://schemas.microsoft.com/office/drawing/2014/main" id="{4AAD0EAA-3681-4883-8675-B4612DE0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16" y="3751109"/>
            <a:ext cx="2695713" cy="12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een Plastic Pouch with School Supplies. Green plastic notebook pouch filled with school supplies royalty free stock images">
            <a:extLst>
              <a:ext uri="{FF2B5EF4-FFF2-40B4-BE49-F238E27FC236}">
                <a16:creationId xmlns:a16="http://schemas.microsoft.com/office/drawing/2014/main" id="{BEA85A17-8B21-4356-B073-2052917D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09806" y="3644612"/>
            <a:ext cx="1281468" cy="210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hristmas greeting card paper on red backgroun. Design a Christmas greeting card with white paper on a red background royalty free stock photos">
            <a:extLst>
              <a:ext uri="{FF2B5EF4-FFF2-40B4-BE49-F238E27FC236}">
                <a16:creationId xmlns:a16="http://schemas.microsoft.com/office/drawing/2014/main" id="{09B8C2AF-CCCD-47F3-9DE6-77034920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520" y="5302713"/>
            <a:ext cx="1018353" cy="129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ood ruler. Isolated on white royalty free stock photography">
            <a:extLst>
              <a:ext uri="{FF2B5EF4-FFF2-40B4-BE49-F238E27FC236}">
                <a16:creationId xmlns:a16="http://schemas.microsoft.com/office/drawing/2014/main" id="{1660DF84-FFCF-4385-9705-692C88CC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03" y="2949675"/>
            <a:ext cx="2154290" cy="85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9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FA325-3840-4DF3-BFAC-B1F65FCA7A45}"/>
              </a:ext>
            </a:extLst>
          </p:cNvPr>
          <p:cNvSpPr txBox="1"/>
          <p:nvPr/>
        </p:nvSpPr>
        <p:spPr>
          <a:xfrm>
            <a:off x="1145310" y="1108486"/>
            <a:ext cx="22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Kuli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E0553-1B75-4A3F-AD13-B2C714DA2EFF}"/>
              </a:ext>
            </a:extLst>
          </p:cNvPr>
          <p:cNvSpPr txBox="1"/>
          <p:nvPr/>
        </p:nvSpPr>
        <p:spPr>
          <a:xfrm>
            <a:off x="1857803" y="2590954"/>
            <a:ext cx="22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Tasche</a:t>
            </a:r>
            <a:endParaRPr lang="en-US" sz="3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42FDB-C27E-4A87-936E-FEA5CBAE91EE}"/>
              </a:ext>
            </a:extLst>
          </p:cNvPr>
          <p:cNvSpPr txBox="1"/>
          <p:nvPr/>
        </p:nvSpPr>
        <p:spPr>
          <a:xfrm>
            <a:off x="2543601" y="4102378"/>
            <a:ext cx="19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Buch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59F91A8-468E-4485-B644-41B022361CDC}"/>
              </a:ext>
            </a:extLst>
          </p:cNvPr>
          <p:cNvSpPr/>
          <p:nvPr/>
        </p:nvSpPr>
        <p:spPr>
          <a:xfrm flipV="1">
            <a:off x="4139184" y="1108486"/>
            <a:ext cx="1956816" cy="526628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5FEB5-AFAB-4622-8F1C-C64D50A9BA39}"/>
              </a:ext>
            </a:extLst>
          </p:cNvPr>
          <p:cNvSpPr txBox="1"/>
          <p:nvPr/>
        </p:nvSpPr>
        <p:spPr>
          <a:xfrm>
            <a:off x="6266873" y="1050339"/>
            <a:ext cx="176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78D0C-276B-4ADA-AA86-A0294A703102}"/>
              </a:ext>
            </a:extLst>
          </p:cNvPr>
          <p:cNvSpPr txBox="1"/>
          <p:nvPr/>
        </p:nvSpPr>
        <p:spPr>
          <a:xfrm>
            <a:off x="9176328" y="1050339"/>
            <a:ext cx="200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Masculine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C54832-1B39-4D51-8F71-20CE5D58D85F}"/>
              </a:ext>
            </a:extLst>
          </p:cNvPr>
          <p:cNvSpPr/>
          <p:nvPr/>
        </p:nvSpPr>
        <p:spPr>
          <a:xfrm flipV="1">
            <a:off x="4568031" y="2621731"/>
            <a:ext cx="1956816" cy="584775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53457-74C4-48BB-BA17-2059DC4E3C52}"/>
              </a:ext>
            </a:extLst>
          </p:cNvPr>
          <p:cNvSpPr txBox="1"/>
          <p:nvPr/>
        </p:nvSpPr>
        <p:spPr>
          <a:xfrm>
            <a:off x="6693732" y="2621731"/>
            <a:ext cx="278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handbag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8A20F-8E59-4A4B-8508-7755C6432795}"/>
              </a:ext>
            </a:extLst>
          </p:cNvPr>
          <p:cNvSpPr txBox="1"/>
          <p:nvPr/>
        </p:nvSpPr>
        <p:spPr>
          <a:xfrm>
            <a:off x="9642764" y="2621731"/>
            <a:ext cx="200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Feminine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1032F7-AE75-4A5C-8D5D-9B786E2D93D0}"/>
              </a:ext>
            </a:extLst>
          </p:cNvPr>
          <p:cNvSpPr/>
          <p:nvPr/>
        </p:nvSpPr>
        <p:spPr>
          <a:xfrm flipV="1">
            <a:off x="5017653" y="4133155"/>
            <a:ext cx="1956816" cy="584775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6E232-3807-4D10-85A7-F73EF30F4AE3}"/>
              </a:ext>
            </a:extLst>
          </p:cNvPr>
          <p:cNvSpPr txBox="1"/>
          <p:nvPr/>
        </p:nvSpPr>
        <p:spPr>
          <a:xfrm>
            <a:off x="7255164" y="4103676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92A8D-5A99-4F1A-84C0-FE55BB7D074A}"/>
              </a:ext>
            </a:extLst>
          </p:cNvPr>
          <p:cNvSpPr txBox="1"/>
          <p:nvPr/>
        </p:nvSpPr>
        <p:spPr>
          <a:xfrm>
            <a:off x="9875981" y="4193123"/>
            <a:ext cx="154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98D53-D3BA-4277-85DB-356E556081E7}"/>
              </a:ext>
            </a:extLst>
          </p:cNvPr>
          <p:cNvSpPr txBox="1"/>
          <p:nvPr/>
        </p:nvSpPr>
        <p:spPr>
          <a:xfrm>
            <a:off x="870978" y="5586338"/>
            <a:ext cx="480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Kulis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/Taschen/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Bücher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DCEE4EF-7649-4B0E-9396-FCC2FA584670}"/>
              </a:ext>
            </a:extLst>
          </p:cNvPr>
          <p:cNvSpPr/>
          <p:nvPr/>
        </p:nvSpPr>
        <p:spPr>
          <a:xfrm flipV="1">
            <a:off x="5671127" y="5586338"/>
            <a:ext cx="1956816" cy="584775"/>
          </a:xfrm>
          <a:prstGeom prst="rightArrow">
            <a:avLst>
              <a:gd name="adj1" fmla="val 50000"/>
              <a:gd name="adj2" fmla="val 51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AE216-9DAF-4C9F-B60D-0630298D7D6A}"/>
              </a:ext>
            </a:extLst>
          </p:cNvPr>
          <p:cNvSpPr txBox="1"/>
          <p:nvPr/>
        </p:nvSpPr>
        <p:spPr>
          <a:xfrm>
            <a:off x="8511309" y="5586337"/>
            <a:ext cx="154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Plural</a:t>
            </a:r>
          </a:p>
        </p:txBody>
      </p:sp>
    </p:spTree>
    <p:extLst>
      <p:ext uri="{BB962C8B-B14F-4D97-AF65-F5344CB8AC3E}">
        <p14:creationId xmlns:p14="http://schemas.microsoft.com/office/powerpoint/2010/main" val="9193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9" grpId="0" animBg="1"/>
      <p:bldP spid="10" grpId="0"/>
      <p:bldP spid="11" grpId="0"/>
      <p:bldP spid="12" grpId="0" animBg="1"/>
      <p:bldP spid="13" grpId="0"/>
      <p:bldP spid="15" grpId="0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3636C-D1C0-4CFD-BE84-FA4CA265584E}"/>
              </a:ext>
            </a:extLst>
          </p:cNvPr>
          <p:cNvSpPr txBox="1"/>
          <p:nvPr/>
        </p:nvSpPr>
        <p:spPr>
          <a:xfrm>
            <a:off x="4608945" y="854363"/>
            <a:ext cx="277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 conjugation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6698A-1BE8-4114-BA6A-B0AC52071890}"/>
              </a:ext>
            </a:extLst>
          </p:cNvPr>
          <p:cNvSpPr txBox="1"/>
          <p:nvPr/>
        </p:nvSpPr>
        <p:spPr>
          <a:xfrm>
            <a:off x="1149927" y="1710400"/>
            <a:ext cx="486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Kulis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_______100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Rupien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C7843-F9F9-4F04-937A-E8712D3545A3}"/>
              </a:ext>
            </a:extLst>
          </p:cNvPr>
          <p:cNvSpPr txBox="1"/>
          <p:nvPr/>
        </p:nvSpPr>
        <p:spPr>
          <a:xfrm>
            <a:off x="7767781" y="1712709"/>
            <a:ext cx="109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B830A-3748-4C7D-A2CF-B2F2259A7E39}"/>
              </a:ext>
            </a:extLst>
          </p:cNvPr>
          <p:cNvSpPr txBox="1"/>
          <p:nvPr/>
        </p:nvSpPr>
        <p:spPr>
          <a:xfrm>
            <a:off x="1149927" y="2832602"/>
            <a:ext cx="507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Schere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genau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Schneiden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0C50-78E7-4504-90B5-AED7A8F12166}"/>
              </a:ext>
            </a:extLst>
          </p:cNvPr>
          <p:cNvSpPr txBox="1"/>
          <p:nvPr/>
        </p:nvSpPr>
        <p:spPr>
          <a:xfrm>
            <a:off x="7435272" y="2929676"/>
            <a:ext cx="176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schneidet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C3754-D383-42C0-B711-810C845A9CC0}"/>
              </a:ext>
            </a:extLst>
          </p:cNvPr>
          <p:cNvSpPr txBox="1"/>
          <p:nvPr/>
        </p:nvSpPr>
        <p:spPr>
          <a:xfrm>
            <a:off x="1149927" y="4054565"/>
            <a:ext cx="459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Bleistift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_____ gut.  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Schreiben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6E125-E168-48A9-9FF7-B2B8F2D39E94}"/>
              </a:ext>
            </a:extLst>
          </p:cNvPr>
          <p:cNvSpPr txBox="1"/>
          <p:nvPr/>
        </p:nvSpPr>
        <p:spPr>
          <a:xfrm>
            <a:off x="7001164" y="4115339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schreibt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7F5BE-F99F-4962-A0B1-2AB459FAED8D}"/>
              </a:ext>
            </a:extLst>
          </p:cNvPr>
          <p:cNvSpPr txBox="1"/>
          <p:nvPr/>
        </p:nvSpPr>
        <p:spPr>
          <a:xfrm>
            <a:off x="992908" y="5251764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Buch _______200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Rupien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352E8-FC40-41CD-BFB2-18CAFAE7D2B9}"/>
              </a:ext>
            </a:extLst>
          </p:cNvPr>
          <p:cNvSpPr txBox="1"/>
          <p:nvPr/>
        </p:nvSpPr>
        <p:spPr>
          <a:xfrm>
            <a:off x="6885708" y="5301002"/>
            <a:ext cx="109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kostet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9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3C364-D39E-47E1-A9BB-4CACF074FFF6}"/>
              </a:ext>
            </a:extLst>
          </p:cNvPr>
          <p:cNvSpPr txBox="1"/>
          <p:nvPr/>
        </p:nvSpPr>
        <p:spPr>
          <a:xfrm>
            <a:off x="4213331" y="433552"/>
            <a:ext cx="6065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Singular and plural  form of nouns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22396-39F9-485D-8D02-7C6403F3D93D}"/>
              </a:ext>
            </a:extLst>
          </p:cNvPr>
          <p:cNvSpPr txBox="1"/>
          <p:nvPr/>
        </p:nvSpPr>
        <p:spPr>
          <a:xfrm>
            <a:off x="2489639" y="3925615"/>
            <a:ext cx="14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3C293-006D-4969-88DF-2E64B44E6482}"/>
              </a:ext>
            </a:extLst>
          </p:cNvPr>
          <p:cNvSpPr txBox="1"/>
          <p:nvPr/>
        </p:nvSpPr>
        <p:spPr>
          <a:xfrm>
            <a:off x="2337239" y="1807779"/>
            <a:ext cx="14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66079-FD74-4E86-B8FC-E887C030ABDA}"/>
              </a:ext>
            </a:extLst>
          </p:cNvPr>
          <p:cNvSpPr txBox="1"/>
          <p:nvPr/>
        </p:nvSpPr>
        <p:spPr>
          <a:xfrm>
            <a:off x="7246223" y="1807779"/>
            <a:ext cx="113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8EE08-F97D-4C34-B934-19D1905B501A}"/>
              </a:ext>
            </a:extLst>
          </p:cNvPr>
          <p:cNvSpPr txBox="1"/>
          <p:nvPr/>
        </p:nvSpPr>
        <p:spPr>
          <a:xfrm flipH="1">
            <a:off x="7246222" y="2759875"/>
            <a:ext cx="1973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871B3-9204-4EF4-836C-DB02E52119DE}"/>
              </a:ext>
            </a:extLst>
          </p:cNvPr>
          <p:cNvSpPr txBox="1"/>
          <p:nvPr/>
        </p:nvSpPr>
        <p:spPr>
          <a:xfrm>
            <a:off x="2489638" y="2798379"/>
            <a:ext cx="183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8242A-0FEF-405B-9736-62E79A4F3865}"/>
              </a:ext>
            </a:extLst>
          </p:cNvPr>
          <p:cNvSpPr txBox="1"/>
          <p:nvPr/>
        </p:nvSpPr>
        <p:spPr>
          <a:xfrm>
            <a:off x="7674518" y="3804304"/>
            <a:ext cx="165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Books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1DF2-069F-4F53-9859-3A3241A995FB}"/>
              </a:ext>
            </a:extLst>
          </p:cNvPr>
          <p:cNvSpPr txBox="1"/>
          <p:nvPr/>
        </p:nvSpPr>
        <p:spPr>
          <a:xfrm>
            <a:off x="2402928" y="5240085"/>
            <a:ext cx="170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player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259F-5DC9-47AD-AE8A-04B96BD846B6}"/>
              </a:ext>
            </a:extLst>
          </p:cNvPr>
          <p:cNvSpPr txBox="1"/>
          <p:nvPr/>
        </p:nvSpPr>
        <p:spPr>
          <a:xfrm>
            <a:off x="7733644" y="5116975"/>
            <a:ext cx="224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players</a:t>
            </a:r>
          </a:p>
        </p:txBody>
      </p:sp>
    </p:spTree>
    <p:extLst>
      <p:ext uri="{BB962C8B-B14F-4D97-AF65-F5344CB8AC3E}">
        <p14:creationId xmlns:p14="http://schemas.microsoft.com/office/powerpoint/2010/main" val="18142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2B79C-AEBA-4F67-9373-230AFBD21131}"/>
              </a:ext>
            </a:extLst>
          </p:cNvPr>
          <p:cNvSpPr txBox="1"/>
          <p:nvPr/>
        </p:nvSpPr>
        <p:spPr>
          <a:xfrm>
            <a:off x="3543298" y="677917"/>
            <a:ext cx="571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Hinweise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—hints or clues or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tipps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2D04E-B0B4-4C74-9191-572EFB341815}"/>
              </a:ext>
            </a:extLst>
          </p:cNvPr>
          <p:cNvSpPr txBox="1"/>
          <p:nvPr/>
        </p:nvSpPr>
        <p:spPr>
          <a:xfrm>
            <a:off x="1995651" y="1742173"/>
            <a:ext cx="1868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ung</a:t>
            </a:r>
            <a:endParaRPr lang="en-US" sz="2400" dirty="0"/>
          </a:p>
          <a:p>
            <a:r>
              <a:rPr lang="en-US" sz="2400" dirty="0"/>
              <a:t>-in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heit</a:t>
            </a:r>
            <a:r>
              <a:rPr lang="en-US" sz="2400" dirty="0"/>
              <a:t>/</a:t>
            </a:r>
            <a:r>
              <a:rPr lang="en-US" sz="2400" dirty="0" err="1"/>
              <a:t>keit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A42EA-A9BC-488E-9E3B-BB68302399CC}"/>
              </a:ext>
            </a:extLst>
          </p:cNvPr>
          <p:cNvSpPr txBox="1"/>
          <p:nvPr/>
        </p:nvSpPr>
        <p:spPr>
          <a:xfrm>
            <a:off x="4351283" y="2041635"/>
            <a:ext cx="156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Feminine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F6DCC-57F8-4334-B830-3D866EB83EEB}"/>
              </a:ext>
            </a:extLst>
          </p:cNvPr>
          <p:cNvSpPr txBox="1"/>
          <p:nvPr/>
        </p:nvSpPr>
        <p:spPr>
          <a:xfrm>
            <a:off x="7753354" y="1615883"/>
            <a:ext cx="1958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Zum</a:t>
            </a:r>
            <a:r>
              <a:rPr lang="en-US" sz="2400" dirty="0"/>
              <a:t> </a:t>
            </a:r>
            <a:r>
              <a:rPr lang="en-US" sz="2400" dirty="0" err="1"/>
              <a:t>Beispiel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Eg.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endParaRPr lang="en-US" sz="2400" dirty="0"/>
          </a:p>
          <a:p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Tasche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err="1"/>
              <a:t>Kreide</a:t>
            </a:r>
            <a:endParaRPr lang="en-US" sz="2400" dirty="0"/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52C5F-C554-453B-9D0A-0CF5E049737E}"/>
              </a:ext>
            </a:extLst>
          </p:cNvPr>
          <p:cNvSpPr txBox="1"/>
          <p:nvPr/>
        </p:nvSpPr>
        <p:spPr>
          <a:xfrm>
            <a:off x="1383424" y="4493172"/>
            <a:ext cx="4528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Tasche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die Taschen </a:t>
            </a:r>
          </a:p>
          <a:p>
            <a:r>
              <a:rPr lang="en-US" sz="2400" dirty="0"/>
              <a:t>Die </a:t>
            </a:r>
            <a:r>
              <a:rPr lang="en-US" sz="2400" dirty="0" err="1"/>
              <a:t>Richtung</a:t>
            </a:r>
            <a:r>
              <a:rPr lang="en-US" sz="2400" dirty="0"/>
              <a:t>, die </a:t>
            </a:r>
            <a:r>
              <a:rPr lang="en-US" sz="2400" dirty="0" err="1"/>
              <a:t>Richtungen</a:t>
            </a:r>
            <a:endParaRPr lang="en-US" sz="2400" dirty="0"/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Studentin,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Studentinnen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Die </a:t>
            </a:r>
            <a:r>
              <a:rPr lang="en-US" sz="2400" dirty="0" err="1"/>
              <a:t>Gesudheit</a:t>
            </a:r>
            <a:r>
              <a:rPr lang="en-US" sz="2400" dirty="0"/>
              <a:t>,-----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00A45-4F02-405E-A05E-F936C4469452}"/>
              </a:ext>
            </a:extLst>
          </p:cNvPr>
          <p:cNvSpPr txBox="1"/>
          <p:nvPr/>
        </p:nvSpPr>
        <p:spPr>
          <a:xfrm>
            <a:off x="7327023" y="4043855"/>
            <a:ext cx="3598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Exceptional….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Ausnahme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der.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Käse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,----</a:t>
            </a:r>
          </a:p>
          <a:p>
            <a:r>
              <a:rPr lang="en-US" sz="2400" dirty="0"/>
              <a:t>Der </a:t>
            </a:r>
            <a:r>
              <a:rPr lang="en-US" sz="2400" dirty="0" err="1"/>
              <a:t>Junge</a:t>
            </a:r>
            <a:r>
              <a:rPr lang="en-US" sz="2400" dirty="0"/>
              <a:t>, die </a:t>
            </a:r>
            <a:r>
              <a:rPr lang="en-US" sz="2400" dirty="0" err="1"/>
              <a:t>Jungen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5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31948-0CB3-49F9-8D11-9157E45F8780}"/>
              </a:ext>
            </a:extLst>
          </p:cNvPr>
          <p:cNvSpPr txBox="1"/>
          <p:nvPr/>
        </p:nvSpPr>
        <p:spPr>
          <a:xfrm>
            <a:off x="1635672" y="938046"/>
            <a:ext cx="102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48199-B88D-4832-A7DE-3EFEF9816BBC}"/>
              </a:ext>
            </a:extLst>
          </p:cNvPr>
          <p:cNvSpPr txBox="1"/>
          <p:nvPr/>
        </p:nvSpPr>
        <p:spPr>
          <a:xfrm>
            <a:off x="4268513" y="984213"/>
            <a:ext cx="168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Masculine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8A755-1A3D-4E0C-8FCB-21AEC19A93E2}"/>
              </a:ext>
            </a:extLst>
          </p:cNvPr>
          <p:cNvSpPr txBox="1"/>
          <p:nvPr/>
        </p:nvSpPr>
        <p:spPr>
          <a:xfrm>
            <a:off x="7681747" y="799546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E.g.,</a:t>
            </a:r>
          </a:p>
          <a:p>
            <a:r>
              <a:rPr lang="en-US" sz="2400" dirty="0"/>
              <a:t>Lehrer</a:t>
            </a:r>
          </a:p>
          <a:p>
            <a:r>
              <a:rPr lang="en-US" sz="2400" dirty="0" err="1"/>
              <a:t>Bruder</a:t>
            </a:r>
            <a:endParaRPr lang="en-US" sz="2400" dirty="0"/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129CA-2B0E-4D0C-B31D-DD52BA243EEE}"/>
              </a:ext>
            </a:extLst>
          </p:cNvPr>
          <p:cNvSpPr txBox="1"/>
          <p:nvPr/>
        </p:nvSpPr>
        <p:spPr>
          <a:xfrm>
            <a:off x="1052347" y="3097924"/>
            <a:ext cx="310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Bruder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Brüder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Der </a:t>
            </a:r>
            <a:r>
              <a:rPr lang="en-US" sz="2400" dirty="0" err="1"/>
              <a:t>Vater</a:t>
            </a:r>
            <a:r>
              <a:rPr lang="en-US" sz="2400" dirty="0"/>
              <a:t>, die </a:t>
            </a:r>
            <a:r>
              <a:rPr lang="en-US" sz="2400" dirty="0" err="1"/>
              <a:t>Väter</a:t>
            </a:r>
            <a:endParaRPr lang="en-US" sz="2400" dirty="0"/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Lehrer, die Lehrer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84A05-DD91-4564-87EB-26C5D35530B3}"/>
              </a:ext>
            </a:extLst>
          </p:cNvPr>
          <p:cNvSpPr txBox="1"/>
          <p:nvPr/>
        </p:nvSpPr>
        <p:spPr>
          <a:xfrm>
            <a:off x="5182913" y="2514600"/>
            <a:ext cx="4039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Exceptional case</a:t>
            </a:r>
          </a:p>
          <a:p>
            <a:endParaRPr lang="en-US" sz="2400" dirty="0"/>
          </a:p>
          <a:p>
            <a:r>
              <a:rPr lang="en-US" sz="2400" dirty="0"/>
              <a:t>Die Butter, ------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Schwester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Schwestern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/>
              <a:t>Die Mutter, die </a:t>
            </a:r>
            <a:r>
              <a:rPr lang="en-US" sz="2400" dirty="0" err="1"/>
              <a:t>Mütter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D3A45-B05C-49FE-BBDD-CF8636F7F52D}"/>
              </a:ext>
            </a:extLst>
          </p:cNvPr>
          <p:cNvSpPr txBox="1"/>
          <p:nvPr/>
        </p:nvSpPr>
        <p:spPr>
          <a:xfrm>
            <a:off x="2333296" y="5005554"/>
            <a:ext cx="323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All days except the weekend</a:t>
            </a:r>
          </a:p>
          <a:p>
            <a:r>
              <a:rPr lang="en-US" dirty="0">
                <a:latin typeface="Comic Sans MS" panose="030F0702030302020204" pitchFamily="66" charset="0"/>
              </a:rPr>
              <a:t>All months except the year</a:t>
            </a:r>
          </a:p>
          <a:p>
            <a:r>
              <a:rPr lang="en-US" sz="1800" kern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Transport:bus</a:t>
            </a:r>
            <a:r>
              <a:rPr lang="en-US" sz="1800" kern="1200" dirty="0">
                <a:solidFill>
                  <a:schemeClr val="tx1"/>
                </a:solidFill>
                <a:latin typeface="Comic Sans MS" panose="030F0702030302020204" pitchFamily="66" charset="0"/>
              </a:rPr>
              <a:t>, train.</a:t>
            </a:r>
          </a:p>
        </p:txBody>
      </p:sp>
    </p:spTree>
    <p:extLst>
      <p:ext uri="{BB962C8B-B14F-4D97-AF65-F5344CB8AC3E}">
        <p14:creationId xmlns:p14="http://schemas.microsoft.com/office/powerpoint/2010/main" val="30247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8" ma:contentTypeDescription="Create a new document." ma:contentTypeScope="" ma:versionID="a0e9740794f35780dd4f94dd52078114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4b061da410574bee92434df70e8d9f26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8A3B50-3E16-466A-9951-F1D10A74E5AC}"/>
</file>

<file path=customXml/itemProps2.xml><?xml version="1.0" encoding="utf-8"?>
<ds:datastoreItem xmlns:ds="http://schemas.openxmlformats.org/officeDocument/2006/customXml" ds:itemID="{40B3925E-AC85-4096-A328-2B3C4AB8C6E2}"/>
</file>

<file path=customXml/itemProps3.xml><?xml version="1.0" encoding="utf-8"?>
<ds:datastoreItem xmlns:ds="http://schemas.openxmlformats.org/officeDocument/2006/customXml" ds:itemID="{471C711F-A36E-4D83-9973-92CD3C507A25}"/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414</Words>
  <Application>Microsoft Office PowerPoint</Application>
  <PresentationFormat>Widescreen</PresentationFormat>
  <Paragraphs>127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Begrüßen !</dc:title>
  <dc:creator>Geetha Anjali</dc:creator>
  <cp:lastModifiedBy>ECE-B-SEC</cp:lastModifiedBy>
  <cp:revision>172</cp:revision>
  <dcterms:created xsi:type="dcterms:W3CDTF">2020-09-08T14:37:22Z</dcterms:created>
  <dcterms:modified xsi:type="dcterms:W3CDTF">2021-06-11T00:20:20Z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