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72" r:id="rId3"/>
    <p:sldId id="273" r:id="rId4"/>
    <p:sldId id="274" r:id="rId5"/>
    <p:sldId id="270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81" d="100"/>
          <a:sy n="81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E3C-9EBA-4A70-B0EE-7FD7E1046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5D1F8-5893-4533-868F-EA59987CB2AF}"/>
              </a:ext>
            </a:extLst>
          </p:cNvPr>
          <p:cNvSpPr txBox="1"/>
          <p:nvPr/>
        </p:nvSpPr>
        <p:spPr>
          <a:xfrm>
            <a:off x="4985843" y="1805152"/>
            <a:ext cx="213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Übungen</a:t>
            </a:r>
            <a:endParaRPr lang="en-US" sz="32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A5D09-C371-4C8F-BACB-A61B9E5C543D}"/>
              </a:ext>
            </a:extLst>
          </p:cNvPr>
          <p:cNvSpPr txBox="1"/>
          <p:nvPr/>
        </p:nvSpPr>
        <p:spPr>
          <a:xfrm>
            <a:off x="1935215" y="1757857"/>
            <a:ext cx="681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Hey Pooja,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das _____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Tasche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C1DA0-1B52-4E8E-9086-06CDA35C34BE}"/>
              </a:ext>
            </a:extLst>
          </p:cNvPr>
          <p:cNvSpPr txBox="1"/>
          <p:nvPr/>
        </p:nvSpPr>
        <p:spPr>
          <a:xfrm>
            <a:off x="1608080" y="4603531"/>
            <a:ext cx="8844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Kumar </a:t>
            </a:r>
            <a:r>
              <a:rPr lang="en-US" sz="2800" dirty="0" err="1">
                <a:latin typeface="Comic Sans MS" panose="030F0702030302020204" pitchFamily="66" charset="0"/>
              </a:rPr>
              <a:t>arbeitet</a:t>
            </a:r>
            <a:r>
              <a:rPr lang="en-US" sz="2800" dirty="0">
                <a:latin typeface="Comic Sans MS" panose="030F0702030302020204" pitchFamily="66" charset="0"/>
              </a:rPr>
              <a:t> in Deutschland, </a:t>
            </a:r>
            <a:r>
              <a:rPr lang="en-US" sz="2800" dirty="0" err="1">
                <a:latin typeface="Comic Sans MS" panose="030F0702030302020204" pitchFamily="66" charset="0"/>
              </a:rPr>
              <a:t>aber</a:t>
            </a:r>
            <a:r>
              <a:rPr lang="en-US" sz="2800" dirty="0">
                <a:latin typeface="Comic Sans MS" panose="030F0702030302020204" pitchFamily="66" charset="0"/>
              </a:rPr>
              <a:t> _____ Frau und _____Kinder </a:t>
            </a:r>
            <a:r>
              <a:rPr lang="en-US" sz="2800" dirty="0" err="1">
                <a:latin typeface="Comic Sans MS" panose="030F0702030302020204" pitchFamily="66" charset="0"/>
              </a:rPr>
              <a:t>sind</a:t>
            </a:r>
            <a:r>
              <a:rPr lang="en-US" sz="2800" dirty="0">
                <a:latin typeface="Comic Sans MS" panose="030F0702030302020204" pitchFamily="66" charset="0"/>
              </a:rPr>
              <a:t> in </a:t>
            </a:r>
            <a:r>
              <a:rPr lang="en-US" sz="2800" dirty="0" err="1">
                <a:latin typeface="Comic Sans MS" panose="030F0702030302020204" pitchFamily="66" charset="0"/>
              </a:rPr>
              <a:t>Indien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3328A-D4F1-443A-810C-5797A9A2889E}"/>
              </a:ext>
            </a:extLst>
          </p:cNvPr>
          <p:cNvSpPr txBox="1"/>
          <p:nvPr/>
        </p:nvSpPr>
        <p:spPr>
          <a:xfrm>
            <a:off x="5182914" y="2514600"/>
            <a:ext cx="191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Your--------</a:t>
            </a:r>
            <a:r>
              <a:rPr lang="en-US" dirty="0" err="1"/>
              <a:t>deine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2024C-3C61-4191-ABBC-6715B76537C2}"/>
              </a:ext>
            </a:extLst>
          </p:cNvPr>
          <p:cNvSpPr txBox="1"/>
          <p:nvPr/>
        </p:nvSpPr>
        <p:spPr>
          <a:xfrm>
            <a:off x="8107418" y="54484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His……seine</a:t>
            </a:r>
          </a:p>
        </p:txBody>
      </p:sp>
    </p:spTree>
    <p:extLst>
      <p:ext uri="{BB962C8B-B14F-4D97-AF65-F5344CB8AC3E}">
        <p14:creationId xmlns:p14="http://schemas.microsoft.com/office/powerpoint/2010/main" val="18041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0F21B-D9C0-47F7-84AD-215F2B528984}"/>
              </a:ext>
            </a:extLst>
          </p:cNvPr>
          <p:cNvSpPr txBox="1"/>
          <p:nvPr/>
        </p:nvSpPr>
        <p:spPr>
          <a:xfrm>
            <a:off x="1115410" y="835573"/>
            <a:ext cx="8738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Martin und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Sussane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besuchen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Eltern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in Paris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D0D6-32C2-4A35-8003-353A858FCEC6}"/>
              </a:ext>
            </a:extLst>
          </p:cNvPr>
          <p:cNvSpPr txBox="1"/>
          <p:nvPr/>
        </p:nvSpPr>
        <p:spPr>
          <a:xfrm>
            <a:off x="2045572" y="3247698"/>
            <a:ext cx="79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Lehrer :  Kinder!!!!, wo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sind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______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Hefte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Kinder  :   _____ </a:t>
            </a:r>
            <a:r>
              <a:rPr lang="en-US" sz="2800" dirty="0" err="1">
                <a:latin typeface="Comic Sans MS" panose="030F0702030302020204" pitchFamily="66" charset="0"/>
              </a:rPr>
              <a:t>Hefte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sind</a:t>
            </a:r>
            <a:r>
              <a:rPr lang="en-US" sz="2800" dirty="0">
                <a:latin typeface="Comic Sans MS" panose="030F0702030302020204" pitchFamily="66" charset="0"/>
              </a:rPr>
              <a:t> in der Schule.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D4C8-990F-4ECC-955F-E2F57CAE0BAF}"/>
              </a:ext>
            </a:extLst>
          </p:cNvPr>
          <p:cNvSpPr txBox="1"/>
          <p:nvPr/>
        </p:nvSpPr>
        <p:spPr>
          <a:xfrm>
            <a:off x="7066893" y="18812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Their……..</a:t>
            </a:r>
            <a:r>
              <a:rPr lang="en-US" dirty="0" err="1"/>
              <a:t>ihre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358D-95C6-49C5-8E9D-E649A8F94649}"/>
              </a:ext>
            </a:extLst>
          </p:cNvPr>
          <p:cNvSpPr txBox="1"/>
          <p:nvPr/>
        </p:nvSpPr>
        <p:spPr>
          <a:xfrm>
            <a:off x="6846177" y="446952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Our  </a:t>
            </a:r>
            <a:r>
              <a:rPr lang="en-US" dirty="0" err="1"/>
              <a:t>unsere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5E996-8171-4771-B7C3-2FF8A8D7C048}"/>
              </a:ext>
            </a:extLst>
          </p:cNvPr>
          <p:cNvSpPr txBox="1"/>
          <p:nvPr/>
        </p:nvSpPr>
        <p:spPr>
          <a:xfrm>
            <a:off x="1682969" y="1111468"/>
            <a:ext cx="638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Herr. Ashok!,  ____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Wohnzimmer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phantastisch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und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groß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aber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Küche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klein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BE7A5-2400-4537-94E3-91C9A17FA471}"/>
              </a:ext>
            </a:extLst>
          </p:cNvPr>
          <p:cNvSpPr txBox="1"/>
          <p:nvPr/>
        </p:nvSpPr>
        <p:spPr>
          <a:xfrm>
            <a:off x="6743700" y="2688020"/>
            <a:ext cx="247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Wohnzimmer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53BEC-021C-4957-8D17-552DCB6A7E29}"/>
              </a:ext>
            </a:extLst>
          </p:cNvPr>
          <p:cNvSpPr txBox="1"/>
          <p:nvPr/>
        </p:nvSpPr>
        <p:spPr>
          <a:xfrm>
            <a:off x="8852338" y="3341242"/>
            <a:ext cx="160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Küche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F4D6-A930-40DB-8E19-5F7A1913D84A}"/>
              </a:ext>
            </a:extLst>
          </p:cNvPr>
          <p:cNvSpPr txBox="1"/>
          <p:nvPr/>
        </p:nvSpPr>
        <p:spPr>
          <a:xfrm>
            <a:off x="2423946" y="4787207"/>
            <a:ext cx="472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das _____ Buch?, Shyam!!</a:t>
            </a:r>
          </a:p>
          <a:p>
            <a:r>
              <a:rPr lang="en-US" sz="2400" dirty="0" err="1">
                <a:latin typeface="Comic Sans MS" panose="030F0702030302020204" pitchFamily="66" charset="0"/>
              </a:rPr>
              <a:t>Nein</a:t>
            </a:r>
            <a:r>
              <a:rPr lang="en-US" sz="2400" dirty="0">
                <a:latin typeface="Comic Sans MS" panose="030F0702030302020204" pitchFamily="66" charset="0"/>
              </a:rPr>
              <a:t>, das </a:t>
            </a:r>
            <a:r>
              <a:rPr lang="en-US" sz="2400" dirty="0" err="1">
                <a:latin typeface="Comic Sans MS" panose="030F0702030302020204" pitchFamily="66" charset="0"/>
              </a:rPr>
              <a:t>ist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nicht</a:t>
            </a:r>
            <a:r>
              <a:rPr lang="en-US" sz="2400" dirty="0">
                <a:latin typeface="Comic Sans MS" panose="030F0702030302020204" pitchFamily="66" charset="0"/>
              </a:rPr>
              <a:t> ___ Buch</a:t>
            </a:r>
            <a:endParaRPr lang="en-US" sz="24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649F0-086C-450F-A51E-E128B3C9EF60}"/>
              </a:ext>
            </a:extLst>
          </p:cNvPr>
          <p:cNvSpPr txBox="1"/>
          <p:nvPr/>
        </p:nvSpPr>
        <p:spPr>
          <a:xfrm>
            <a:off x="3480238" y="253273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Your(formal).   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1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500499-06F9-459C-8C98-865488BB249F}"/>
              </a:ext>
            </a:extLst>
          </p:cNvPr>
          <p:cNvSpPr txBox="1"/>
          <p:nvPr/>
        </p:nvSpPr>
        <p:spPr>
          <a:xfrm>
            <a:off x="1724352" y="2782615"/>
            <a:ext cx="46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hat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______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dirty="0"/>
              <a:t>(</a:t>
            </a:r>
            <a:r>
              <a:rPr lang="en-US" sz="2400" dirty="0" err="1"/>
              <a:t>eine</a:t>
            </a:r>
            <a:r>
              <a:rPr lang="en-US" sz="2400" dirty="0"/>
              <a:t>, </a:t>
            </a:r>
            <a:r>
              <a:rPr lang="en-US" sz="2400" dirty="0" err="1"/>
              <a:t>einen</a:t>
            </a:r>
            <a:r>
              <a:rPr lang="en-US" sz="2400" dirty="0"/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B1412-B495-47E2-B8BF-C53A40842C4F}"/>
              </a:ext>
            </a:extLst>
          </p:cNvPr>
          <p:cNvSpPr txBox="1"/>
          <p:nvPr/>
        </p:nvSpPr>
        <p:spPr>
          <a:xfrm>
            <a:off x="2140162" y="1355835"/>
            <a:ext cx="534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_____Buch hat 120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Seite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60E2D-BC80-4FDD-B756-8DBA0ECFBBEC}"/>
              </a:ext>
            </a:extLst>
          </p:cNvPr>
          <p:cNvSpPr txBox="1"/>
          <p:nvPr/>
        </p:nvSpPr>
        <p:spPr>
          <a:xfrm>
            <a:off x="4050752" y="4721772"/>
            <a:ext cx="43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liest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 Buch. (das, die)</a:t>
            </a:r>
          </a:p>
        </p:txBody>
      </p:sp>
    </p:spTree>
    <p:extLst>
      <p:ext uri="{BB962C8B-B14F-4D97-AF65-F5344CB8AC3E}">
        <p14:creationId xmlns:p14="http://schemas.microsoft.com/office/powerpoint/2010/main" val="28278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Good Afternoon Quotes,Wishes,Message With Images,Photos (999+ New)"/>
          <p:cNvSpPr>
            <a:spLocks noChangeAspect="1" noChangeArrowheads="1"/>
          </p:cNvSpPr>
          <p:nvPr/>
        </p:nvSpPr>
        <p:spPr bwMode="auto">
          <a:xfrm>
            <a:off x="1384299" y="5055632"/>
            <a:ext cx="1730375" cy="1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0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5" y="5752863"/>
            <a:ext cx="8908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8D44C-9B25-4C73-8100-18701CD3FC65}"/>
              </a:ext>
            </a:extLst>
          </p:cNvPr>
          <p:cNvSpPr txBox="1"/>
          <p:nvPr/>
        </p:nvSpPr>
        <p:spPr>
          <a:xfrm>
            <a:off x="2249485" y="1702676"/>
            <a:ext cx="653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Hast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107EE-9185-4E68-82AC-C87CAB9A7A9A}"/>
              </a:ext>
            </a:extLst>
          </p:cNvPr>
          <p:cNvSpPr txBox="1"/>
          <p:nvPr/>
        </p:nvSpPr>
        <p:spPr>
          <a:xfrm>
            <a:off x="2424147" y="3985775"/>
            <a:ext cx="709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Onkel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deinen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dein)</a:t>
            </a:r>
          </a:p>
        </p:txBody>
      </p:sp>
    </p:spTree>
    <p:extLst>
      <p:ext uri="{BB962C8B-B14F-4D97-AF65-F5344CB8AC3E}">
        <p14:creationId xmlns:p14="http://schemas.microsoft.com/office/powerpoint/2010/main" val="41844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B08B2B-7061-44C3-979B-E88F4D65EC10}"/>
              </a:ext>
            </a:extLst>
          </p:cNvPr>
          <p:cNvSpPr txBox="1"/>
          <p:nvPr/>
        </p:nvSpPr>
        <p:spPr>
          <a:xfrm>
            <a:off x="2967857" y="1450428"/>
            <a:ext cx="525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Ist</a:t>
            </a:r>
            <a:r>
              <a:rPr lang="en-US" sz="2800" dirty="0"/>
              <a:t> das _____ </a:t>
            </a:r>
            <a:r>
              <a:rPr lang="en-US" sz="2800" dirty="0" err="1"/>
              <a:t>Kuli</a:t>
            </a:r>
            <a:r>
              <a:rPr lang="en-US" sz="2800" dirty="0"/>
              <a:t>? (dein, </a:t>
            </a:r>
            <a:r>
              <a:rPr lang="en-US" sz="2800" dirty="0" err="1"/>
              <a:t>deinen</a:t>
            </a:r>
            <a:r>
              <a:rPr lang="en-US" sz="2800" dirty="0"/>
              <a:t>)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3032-B7B7-4C61-8276-62AACC3FF459}"/>
              </a:ext>
            </a:extLst>
          </p:cNvPr>
          <p:cNvSpPr txBox="1"/>
          <p:nvPr/>
        </p:nvSpPr>
        <p:spPr>
          <a:xfrm>
            <a:off x="1767048" y="4081790"/>
            <a:ext cx="698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______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Freundin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heißt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Sandhya.(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meinen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0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873B67-4035-4256-82F2-50658048CFBF}"/>
              </a:ext>
            </a:extLst>
          </p:cNvPr>
          <p:cNvSpPr txBox="1"/>
          <p:nvPr/>
        </p:nvSpPr>
        <p:spPr>
          <a:xfrm>
            <a:off x="2506716" y="1702676"/>
            <a:ext cx="583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</a:t>
            </a:r>
            <a:r>
              <a:rPr lang="en-US" sz="2800" dirty="0" err="1"/>
              <a:t>Vater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Arzt</a:t>
            </a:r>
            <a:r>
              <a:rPr lang="en-US" sz="2800" dirty="0"/>
              <a:t>. (</a:t>
            </a:r>
            <a:r>
              <a:rPr lang="en-US" sz="2800" dirty="0" err="1"/>
              <a:t>mein</a:t>
            </a:r>
            <a:r>
              <a:rPr lang="en-US" sz="2800" dirty="0"/>
              <a:t>, </a:t>
            </a:r>
            <a:r>
              <a:rPr lang="en-US" sz="2800" dirty="0" err="1"/>
              <a:t>meinen</a:t>
            </a:r>
            <a:r>
              <a:rPr lang="en-US" sz="2800" dirty="0"/>
              <a:t>) 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38ACF-0BFC-4CE5-974F-6AF571FEE65D}"/>
              </a:ext>
            </a:extLst>
          </p:cNvPr>
          <p:cNvSpPr txBox="1"/>
          <p:nvPr/>
        </p:nvSpPr>
        <p:spPr>
          <a:xfrm>
            <a:off x="1941783" y="4524703"/>
            <a:ext cx="696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liebe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0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193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162</cp:revision>
  <dcterms:created xsi:type="dcterms:W3CDTF">2020-09-08T14:37:22Z</dcterms:created>
  <dcterms:modified xsi:type="dcterms:W3CDTF">2021-05-27T06:07:12Z</dcterms:modified>
</cp:coreProperties>
</file>