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2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CE-B-SEC" initials="EBS" lastIdx="1" clrIdx="0">
    <p:extLst>
      <p:ext uri="{19B8F6BF-5375-455C-9EA6-DF929625EA0E}">
        <p15:presenceInfo xmlns:p15="http://schemas.microsoft.com/office/powerpoint/2012/main" userId="ECE-B-SE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CAB521-EBD3-5075-CC37-2F0EC54360C6}" v="468" dt="2020-11-01T12:46:55.743"/>
    <p1510:client id="{3CDE9895-4077-49C0-9738-B1FB151E9219}" v="200" dt="2020-11-02T03:31:15.174"/>
    <p1510:client id="{A4E0570D-A932-4320-9E65-A530C827069E}" v="171" dt="2020-11-02T03:46:20.515"/>
    <p1510:client id="{AF4A9E06-B055-47DF-8620-CCEA5A6A7DA7}" v="337" dt="2020-11-01T12:33:19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1T16:50:33.421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19-May-21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84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19-May-21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19-May-21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7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19-May-21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6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19-May-21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4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19-May-21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0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19-May-21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9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19-May-21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3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19-May-21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9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19-May-21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3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19-May-21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6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pPr/>
              <a:t>19-May-21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0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,die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8897" y="1181685"/>
            <a:ext cx="9317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Irregular verbs………………</a:t>
            </a:r>
            <a:r>
              <a:rPr lang="en-US" sz="3200" dirty="0" err="1"/>
              <a:t>unregalmä</a:t>
            </a:r>
            <a:r>
              <a:rPr lang="en-US" sz="3200" dirty="0" err="1">
                <a:latin typeface="Lucida Sans"/>
              </a:rPr>
              <a:t>ßige</a:t>
            </a:r>
            <a:r>
              <a:rPr lang="en-US" sz="3200" dirty="0">
                <a:latin typeface="Lucida Sans"/>
              </a:rPr>
              <a:t> </a:t>
            </a:r>
            <a:r>
              <a:rPr lang="en-US" sz="3200" dirty="0" err="1">
                <a:latin typeface="Lucida Sans"/>
              </a:rPr>
              <a:t>Verben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1140D-39F8-4CAE-AC9D-A6301D5A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9872998" cy="1179576"/>
          </a:xfrm>
        </p:spPr>
        <p:txBody>
          <a:bodyPr>
            <a:normAutofit/>
          </a:bodyPr>
          <a:lstStyle/>
          <a:p>
            <a:r>
              <a:rPr lang="en-US" sz="3200" dirty="0"/>
              <a:t>Difference between Regular &amp; irregular verbs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F7BBD-D4AB-465E-9C5B-75F68DB9DDDB}"/>
              </a:ext>
            </a:extLst>
          </p:cNvPr>
          <p:cNvSpPr txBox="1"/>
          <p:nvPr/>
        </p:nvSpPr>
        <p:spPr>
          <a:xfrm>
            <a:off x="1497724" y="2664371"/>
            <a:ext cx="23727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Come</a:t>
            </a:r>
          </a:p>
          <a:p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come</a:t>
            </a:r>
          </a:p>
          <a:p>
            <a:r>
              <a:rPr lang="en-US" sz="2000" b="1" dirty="0"/>
              <a:t>He/she/it comes</a:t>
            </a:r>
            <a:endParaRPr lang="en-US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8FA96-3D59-4B84-8F80-29985EA82C38}"/>
              </a:ext>
            </a:extLst>
          </p:cNvPr>
          <p:cNvSpPr txBox="1"/>
          <p:nvPr/>
        </p:nvSpPr>
        <p:spPr>
          <a:xfrm>
            <a:off x="6214404" y="2525872"/>
            <a:ext cx="27167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Fly    </a:t>
            </a:r>
          </a:p>
          <a:p>
            <a:r>
              <a:rPr lang="en-US" dirty="0"/>
              <a:t>  I fly</a:t>
            </a:r>
          </a:p>
          <a:p>
            <a:r>
              <a:rPr lang="en-US" dirty="0"/>
              <a:t>HE/SHE /IT   fl</a:t>
            </a:r>
            <a:r>
              <a:rPr lang="en-US" dirty="0">
                <a:solidFill>
                  <a:srgbClr val="FF0000"/>
                </a:solidFill>
              </a:rPr>
              <a:t>ie</a:t>
            </a:r>
            <a:r>
              <a:rPr lang="en-US" dirty="0"/>
              <a:t>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Cry</a:t>
            </a:r>
          </a:p>
          <a:p>
            <a:endParaRPr lang="en-US" dirty="0"/>
          </a:p>
          <a:p>
            <a:r>
              <a:rPr lang="en-US" dirty="0"/>
              <a:t>The baby cr</a:t>
            </a:r>
            <a:r>
              <a:rPr lang="en-US" dirty="0">
                <a:solidFill>
                  <a:srgbClr val="FF0000"/>
                </a:solidFill>
              </a:rPr>
              <a:t>ie</a:t>
            </a:r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13618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038C1A-4CEE-4E2E-B814-6B8032610F60}"/>
              </a:ext>
            </a:extLst>
          </p:cNvPr>
          <p:cNvSpPr txBox="1"/>
          <p:nvPr/>
        </p:nvSpPr>
        <p:spPr>
          <a:xfrm>
            <a:off x="4731270" y="533401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Verb</a:t>
            </a:r>
            <a:r>
              <a:rPr lang="en-US" dirty="0"/>
              <a:t> </a:t>
            </a:r>
            <a:r>
              <a:rPr lang="en-US" sz="2400" dirty="0"/>
              <a:t>conjugation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5E8EC6-B9EA-491E-96BC-B55BA19D8F05}"/>
              </a:ext>
            </a:extLst>
          </p:cNvPr>
          <p:cNvSpPr txBox="1"/>
          <p:nvPr/>
        </p:nvSpPr>
        <p:spPr>
          <a:xfrm>
            <a:off x="2095500" y="133572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/>
              <a:t>Pronomen</a:t>
            </a:r>
            <a:endParaRPr lang="en-US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241BAA-281A-4C58-9E59-13B9A369DA13}"/>
              </a:ext>
            </a:extLst>
          </p:cNvPr>
          <p:cNvSpPr txBox="1"/>
          <p:nvPr/>
        </p:nvSpPr>
        <p:spPr>
          <a:xfrm>
            <a:off x="8686800" y="142802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Verb (</a:t>
            </a:r>
            <a:r>
              <a:rPr lang="en-US" u="sng" dirty="0" err="1"/>
              <a:t>fahren</a:t>
            </a:r>
            <a:r>
              <a:rPr lang="en-US" u="sng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FE5CE9-CEC4-4B40-8262-7A326EDE234B}"/>
              </a:ext>
            </a:extLst>
          </p:cNvPr>
          <p:cNvSpPr txBox="1"/>
          <p:nvPr/>
        </p:nvSpPr>
        <p:spPr>
          <a:xfrm flipH="1">
            <a:off x="2396131" y="209878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Ich(I)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A4C758-8F73-4DE9-A864-7434A42CCEC6}"/>
              </a:ext>
            </a:extLst>
          </p:cNvPr>
          <p:cNvSpPr txBox="1"/>
          <p:nvPr/>
        </p:nvSpPr>
        <p:spPr>
          <a:xfrm>
            <a:off x="5205668" y="1285062"/>
            <a:ext cx="178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Verb(</a:t>
            </a:r>
            <a:r>
              <a:rPr lang="en-US" dirty="0" err="1"/>
              <a:t>kommen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9AD3E5-70E8-4A04-B1C9-6989EF9C70AF}"/>
              </a:ext>
            </a:extLst>
          </p:cNvPr>
          <p:cNvSpPr txBox="1"/>
          <p:nvPr/>
        </p:nvSpPr>
        <p:spPr>
          <a:xfrm>
            <a:off x="5476125" y="212573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komm</a:t>
            </a:r>
            <a:r>
              <a:rPr lang="en-US" dirty="0" err="1">
                <a:solidFill>
                  <a:srgbClr val="FF0000"/>
                </a:solidFill>
              </a:rPr>
              <a:t>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0A313C-5419-43FF-ADBD-B4BE6FDB679D}"/>
              </a:ext>
            </a:extLst>
          </p:cNvPr>
          <p:cNvSpPr txBox="1"/>
          <p:nvPr/>
        </p:nvSpPr>
        <p:spPr>
          <a:xfrm>
            <a:off x="1606541" y="2940279"/>
            <a:ext cx="291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du( you singular informal)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D6A372-07E8-4565-A1F1-A82C6259DA37}"/>
              </a:ext>
            </a:extLst>
          </p:cNvPr>
          <p:cNvSpPr txBox="1"/>
          <p:nvPr/>
        </p:nvSpPr>
        <p:spPr>
          <a:xfrm>
            <a:off x="5524500" y="289284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komm</a:t>
            </a:r>
            <a:r>
              <a:rPr lang="en-US" dirty="0" err="1">
                <a:solidFill>
                  <a:srgbClr val="FF0000"/>
                </a:solidFill>
              </a:rPr>
              <a:t>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217932-3D5D-4FCC-AE7A-20AE5608C7E7}"/>
              </a:ext>
            </a:extLst>
          </p:cNvPr>
          <p:cNvSpPr txBox="1"/>
          <p:nvPr/>
        </p:nvSpPr>
        <p:spPr>
          <a:xfrm rot="10800000" flipV="1">
            <a:off x="1729738" y="3853126"/>
            <a:ext cx="266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er/es/</a:t>
            </a:r>
            <a:r>
              <a:rPr lang="en-US" dirty="0" err="1"/>
              <a:t>sie</a:t>
            </a:r>
            <a:r>
              <a:rPr lang="en-US" dirty="0"/>
              <a:t>(he/it/she)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8759AC-CF7D-44DD-8231-709EAB336514}"/>
              </a:ext>
            </a:extLst>
          </p:cNvPr>
          <p:cNvSpPr txBox="1"/>
          <p:nvPr/>
        </p:nvSpPr>
        <p:spPr>
          <a:xfrm>
            <a:off x="5704725" y="3745669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komm</a:t>
            </a:r>
            <a:r>
              <a:rPr lang="en-US" dirty="0" err="1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56E772-BFDF-4918-8DC5-9389830821DC}"/>
              </a:ext>
            </a:extLst>
          </p:cNvPr>
          <p:cNvSpPr txBox="1"/>
          <p:nvPr/>
        </p:nvSpPr>
        <p:spPr>
          <a:xfrm>
            <a:off x="1591438" y="4762870"/>
            <a:ext cx="388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Sie(you formal)/</a:t>
            </a:r>
            <a:r>
              <a:rPr lang="en-US" dirty="0" err="1"/>
              <a:t>wir</a:t>
            </a:r>
            <a:r>
              <a:rPr lang="en-US" dirty="0"/>
              <a:t>(we)/</a:t>
            </a:r>
            <a:r>
              <a:rPr lang="en-US" dirty="0" err="1"/>
              <a:t>sie</a:t>
            </a:r>
            <a:r>
              <a:rPr lang="en-US" dirty="0"/>
              <a:t>(they)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AAD5E3-1937-4478-A921-0C690A90BE48}"/>
              </a:ext>
            </a:extLst>
          </p:cNvPr>
          <p:cNvSpPr txBox="1"/>
          <p:nvPr/>
        </p:nvSpPr>
        <p:spPr>
          <a:xfrm>
            <a:off x="5785814" y="4751160"/>
            <a:ext cx="145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komm</a:t>
            </a:r>
            <a:r>
              <a:rPr lang="en-US" dirty="0" err="1">
                <a:solidFill>
                  <a:srgbClr val="FF0000"/>
                </a:solidFill>
              </a:rPr>
              <a:t>en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B1E50C-681A-43EC-9FB2-994293565DCC}"/>
              </a:ext>
            </a:extLst>
          </p:cNvPr>
          <p:cNvSpPr txBox="1"/>
          <p:nvPr/>
        </p:nvSpPr>
        <p:spPr>
          <a:xfrm>
            <a:off x="1632835" y="5672614"/>
            <a:ext cx="256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ihr</a:t>
            </a:r>
            <a:r>
              <a:rPr lang="en-US" dirty="0"/>
              <a:t>(you plural informal)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338B96-7632-4D7A-8700-3F8AB6775043}"/>
              </a:ext>
            </a:extLst>
          </p:cNvPr>
          <p:cNvSpPr txBox="1"/>
          <p:nvPr/>
        </p:nvSpPr>
        <p:spPr>
          <a:xfrm>
            <a:off x="5941726" y="5756651"/>
            <a:ext cx="145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komm</a:t>
            </a:r>
            <a:r>
              <a:rPr lang="en-US" dirty="0" err="1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C0BB64-BF0C-4E0A-9014-AD2F9AE1968B}"/>
              </a:ext>
            </a:extLst>
          </p:cNvPr>
          <p:cNvSpPr txBox="1"/>
          <p:nvPr/>
        </p:nvSpPr>
        <p:spPr>
          <a:xfrm>
            <a:off x="8907742" y="2191594"/>
            <a:ext cx="77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fahr</a:t>
            </a:r>
            <a:r>
              <a:rPr lang="en-US" dirty="0" err="1">
                <a:solidFill>
                  <a:srgbClr val="FF0000"/>
                </a:solidFill>
              </a:rPr>
              <a:t>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0483-3214-465C-8819-2FD98B60CB88}"/>
              </a:ext>
            </a:extLst>
          </p:cNvPr>
          <p:cNvSpPr txBox="1"/>
          <p:nvPr/>
        </p:nvSpPr>
        <p:spPr>
          <a:xfrm>
            <a:off x="8983717" y="3124945"/>
            <a:ext cx="85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</a:t>
            </a:r>
            <a:r>
              <a:rPr lang="en-US" b="1" dirty="0" err="1"/>
              <a:t>ä</a:t>
            </a:r>
            <a:r>
              <a:rPr lang="en-US" dirty="0" err="1"/>
              <a:t>hr</a:t>
            </a:r>
            <a:r>
              <a:rPr lang="en-US" dirty="0" err="1">
                <a:solidFill>
                  <a:srgbClr val="FF0000"/>
                </a:solidFill>
              </a:rPr>
              <a:t>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9F8013-2EF9-4303-ABE1-FDB6922453EE}"/>
              </a:ext>
            </a:extLst>
          </p:cNvPr>
          <p:cNvSpPr txBox="1"/>
          <p:nvPr/>
        </p:nvSpPr>
        <p:spPr>
          <a:xfrm>
            <a:off x="9004091" y="3810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</a:t>
            </a:r>
            <a:r>
              <a:rPr lang="en-US" b="1" dirty="0" err="1"/>
              <a:t>ä</a:t>
            </a:r>
            <a:r>
              <a:rPr lang="en-US" dirty="0" err="1"/>
              <a:t>hr</a:t>
            </a:r>
            <a:r>
              <a:rPr lang="en-US" dirty="0" err="1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CF41DF-2B04-4A97-A643-84BF5C4C50B6}"/>
              </a:ext>
            </a:extLst>
          </p:cNvPr>
          <p:cNvSpPr txBox="1"/>
          <p:nvPr/>
        </p:nvSpPr>
        <p:spPr>
          <a:xfrm>
            <a:off x="9004090" y="4700907"/>
            <a:ext cx="1259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fahr</a:t>
            </a:r>
            <a:r>
              <a:rPr lang="en-US" dirty="0" err="1">
                <a:solidFill>
                  <a:srgbClr val="FF0000"/>
                </a:solidFill>
              </a:rPr>
              <a:t>en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A67A67-89E5-42BA-A6A9-04415F1FBA47}"/>
              </a:ext>
            </a:extLst>
          </p:cNvPr>
          <p:cNvSpPr txBox="1"/>
          <p:nvPr/>
        </p:nvSpPr>
        <p:spPr>
          <a:xfrm>
            <a:off x="9144000" y="567261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fahr</a:t>
            </a:r>
            <a:r>
              <a:rPr lang="en-US" dirty="0" err="1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3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3F8CD4-7A61-4699-9A5A-3D6B89701F70}"/>
              </a:ext>
            </a:extLst>
          </p:cNvPr>
          <p:cNvSpPr txBox="1"/>
          <p:nvPr/>
        </p:nvSpPr>
        <p:spPr>
          <a:xfrm>
            <a:off x="2307102" y="311980"/>
            <a:ext cx="17260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Verben</a:t>
            </a: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63366EA5-2B34-42F9-B9B8-61A3879EB4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87439524-1C67-49F5-8D61-56ADE0F4C5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82306C5E-3870-43C2-A7BC-B165D15045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22363" y="866620"/>
            <a:ext cx="11816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dirty="0" err="1"/>
              <a:t>hren</a:t>
            </a:r>
            <a:endParaRPr lang="en-US" dirty="0"/>
          </a:p>
          <a:p>
            <a:r>
              <a:rPr lang="en-US" dirty="0" err="1"/>
              <a:t>schl</a:t>
            </a:r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dirty="0" err="1"/>
              <a:t>fen</a:t>
            </a:r>
            <a:endParaRPr lang="en-US" dirty="0"/>
          </a:p>
          <a:p>
            <a:r>
              <a:rPr lang="en-US" dirty="0" err="1"/>
              <a:t>f</a:t>
            </a:r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dirty="0" err="1"/>
              <a:t>ngen</a:t>
            </a:r>
            <a:endParaRPr lang="en-US" dirty="0"/>
          </a:p>
          <a:p>
            <a:r>
              <a:rPr lang="en-US" dirty="0" err="1"/>
              <a:t>l</a:t>
            </a:r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dirty="0" err="1"/>
              <a:t>ufen</a:t>
            </a:r>
            <a:endParaRPr lang="en-US" dirty="0"/>
          </a:p>
          <a:p>
            <a:r>
              <a:rPr lang="en-US" dirty="0"/>
              <a:t>l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den</a:t>
            </a:r>
          </a:p>
          <a:p>
            <a:r>
              <a:rPr lang="en-US" dirty="0" err="1"/>
              <a:t>tr</a:t>
            </a:r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dirty="0" err="1"/>
              <a:t>gen</a:t>
            </a:r>
            <a:endParaRPr lang="en-US" dirty="0"/>
          </a:p>
          <a:p>
            <a:r>
              <a:rPr lang="en-US" dirty="0" err="1"/>
              <a:t>gef</a:t>
            </a:r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dirty="0" err="1"/>
              <a:t>llen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95754" y="3390314"/>
            <a:ext cx="11816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</a:t>
            </a:r>
            <a:r>
              <a:rPr lang="en-US" dirty="0" err="1">
                <a:solidFill>
                  <a:srgbClr val="FF0000"/>
                </a:solidFill>
              </a:rPr>
              <a:t>e</a:t>
            </a:r>
            <a:r>
              <a:rPr lang="en-US" dirty="0" err="1"/>
              <a:t>ffen</a:t>
            </a:r>
            <a:endParaRPr lang="en-US" dirty="0"/>
          </a:p>
          <a:p>
            <a:r>
              <a:rPr lang="en-US" dirty="0" err="1"/>
              <a:t>spr</a:t>
            </a:r>
            <a:r>
              <a:rPr lang="en-US" dirty="0" err="1">
                <a:solidFill>
                  <a:srgbClr val="FF0000"/>
                </a:solidFill>
              </a:rPr>
              <a:t>e</a:t>
            </a:r>
            <a:r>
              <a:rPr lang="en-US" dirty="0" err="1"/>
              <a:t>chen</a:t>
            </a:r>
            <a:endParaRPr lang="en-US" dirty="0"/>
          </a:p>
          <a:p>
            <a:r>
              <a:rPr lang="en-US" dirty="0" err="1"/>
              <a:t>h</a:t>
            </a:r>
            <a:r>
              <a:rPr lang="en-US" dirty="0" err="1">
                <a:solidFill>
                  <a:srgbClr val="FF0000"/>
                </a:solidFill>
              </a:rPr>
              <a:t>e</a:t>
            </a:r>
            <a:r>
              <a:rPr lang="en-US" dirty="0" err="1"/>
              <a:t>lfen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e</a:t>
            </a:r>
            <a:r>
              <a:rPr lang="en-US" dirty="0" err="1"/>
              <a:t>ssen</a:t>
            </a:r>
            <a:endParaRPr lang="en-US" dirty="0"/>
          </a:p>
          <a:p>
            <a:r>
              <a:rPr lang="en-US" dirty="0" err="1"/>
              <a:t>n</a:t>
            </a:r>
            <a:r>
              <a:rPr lang="en-US" dirty="0" err="1">
                <a:solidFill>
                  <a:srgbClr val="FF0000"/>
                </a:solidFill>
              </a:rPr>
              <a:t>e</a:t>
            </a:r>
            <a:r>
              <a:rPr lang="en-US" dirty="0" err="1"/>
              <a:t>hmen</a:t>
            </a:r>
            <a:endParaRPr lang="en-US" dirty="0"/>
          </a:p>
          <a:p>
            <a:r>
              <a:rPr lang="en-US" dirty="0" err="1"/>
              <a:t>g</a:t>
            </a:r>
            <a:r>
              <a:rPr lang="en-US" dirty="0" err="1">
                <a:solidFill>
                  <a:srgbClr val="FF0000"/>
                </a:solidFill>
              </a:rPr>
              <a:t>e</a:t>
            </a:r>
            <a:r>
              <a:rPr lang="en-US" dirty="0" err="1"/>
              <a:t>ben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23889" y="5458265"/>
            <a:ext cx="92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</a:t>
            </a:r>
            <a:r>
              <a:rPr lang="en-US" dirty="0" err="1">
                <a:solidFill>
                  <a:srgbClr val="FF0000"/>
                </a:solidFill>
              </a:rPr>
              <a:t>e</a:t>
            </a:r>
            <a:r>
              <a:rPr lang="en-US" dirty="0" err="1"/>
              <a:t>sen</a:t>
            </a:r>
            <a:endParaRPr lang="en-US" dirty="0"/>
          </a:p>
          <a:p>
            <a:r>
              <a:rPr lang="en-US" dirty="0" err="1"/>
              <a:t>s</a:t>
            </a:r>
            <a:r>
              <a:rPr lang="en-US" dirty="0" err="1">
                <a:solidFill>
                  <a:srgbClr val="FF0000"/>
                </a:solidFill>
              </a:rPr>
              <a:t>e</a:t>
            </a:r>
            <a:r>
              <a:rPr lang="en-US" dirty="0" err="1"/>
              <a:t>hen</a:t>
            </a:r>
            <a:endParaRPr lang="en-US" dirty="0"/>
          </a:p>
        </p:txBody>
      </p:sp>
      <p:sp>
        <p:nvSpPr>
          <p:cNvPr id="13" name="Right Brace 12"/>
          <p:cNvSpPr/>
          <p:nvPr/>
        </p:nvSpPr>
        <p:spPr>
          <a:xfrm>
            <a:off x="2869807" y="1350498"/>
            <a:ext cx="154747" cy="13504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>
            <a:off x="2261383" y="5528603"/>
            <a:ext cx="45719" cy="6189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3390311" y="1745971"/>
            <a:ext cx="1589649" cy="253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3570848" y="3978813"/>
            <a:ext cx="1589649" cy="253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627119" y="5638800"/>
            <a:ext cx="1589649" cy="253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666935" y="1717431"/>
            <a:ext cx="8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ä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11483" y="4051495"/>
            <a:ext cx="88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582529" y="5610664"/>
            <a:ext cx="88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ie</a:t>
            </a:r>
            <a:endParaRPr lang="en-US" dirty="0"/>
          </a:p>
        </p:txBody>
      </p:sp>
      <p:sp>
        <p:nvSpPr>
          <p:cNvPr id="22" name="Right Brace 21"/>
          <p:cNvSpPr/>
          <p:nvPr/>
        </p:nvSpPr>
        <p:spPr>
          <a:xfrm>
            <a:off x="2602523" y="3460652"/>
            <a:ext cx="168812" cy="16459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5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463041" y="2067951"/>
            <a:ext cx="11816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Ich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du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er</a:t>
            </a:r>
            <a:r>
              <a:rPr lang="en-US" dirty="0"/>
              <a:t>/</a:t>
            </a:r>
            <a:r>
              <a:rPr lang="en-US" dirty="0" err="1"/>
              <a:t>es</a:t>
            </a:r>
            <a:r>
              <a:rPr lang="en-US" dirty="0"/>
              <a:t>/</a:t>
            </a:r>
            <a:r>
              <a:rPr lang="en-US" dirty="0" err="1"/>
              <a:t>sie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390359" y="4710333"/>
            <a:ext cx="1254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Sie</a:t>
            </a:r>
            <a:r>
              <a:rPr lang="en-US" dirty="0"/>
              <a:t>/</a:t>
            </a:r>
            <a:r>
              <a:rPr lang="en-US" dirty="0" err="1"/>
              <a:t>wir</a:t>
            </a:r>
            <a:r>
              <a:rPr lang="en-US" dirty="0"/>
              <a:t>/</a:t>
            </a:r>
            <a:r>
              <a:rPr lang="en-US" dirty="0" err="1"/>
              <a:t>sie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ihr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418449" y="956603"/>
            <a:ext cx="1167619" cy="37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/>
              <a:t>f</a:t>
            </a:r>
            <a:r>
              <a:rPr lang="en-US" u="sng" dirty="0" err="1">
                <a:solidFill>
                  <a:srgbClr val="FF0000"/>
                </a:solidFill>
              </a:rPr>
              <a:t>a</a:t>
            </a:r>
            <a:r>
              <a:rPr lang="en-US" u="sng" dirty="0" err="1"/>
              <a:t>hren</a:t>
            </a:r>
            <a:endParaRPr lang="en-US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5610664" y="982395"/>
            <a:ext cx="1167619" cy="37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/>
              <a:t>h</a:t>
            </a:r>
            <a:r>
              <a:rPr lang="en-US" u="sng" dirty="0" err="1">
                <a:solidFill>
                  <a:srgbClr val="FF0000"/>
                </a:solidFill>
              </a:rPr>
              <a:t>e</a:t>
            </a:r>
            <a:r>
              <a:rPr lang="en-US" u="sng" dirty="0" err="1"/>
              <a:t>lfen</a:t>
            </a:r>
            <a:endParaRPr lang="en-US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7945902" y="1038665"/>
            <a:ext cx="1167619" cy="37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/>
              <a:t>s</a:t>
            </a:r>
            <a:r>
              <a:rPr lang="en-US" u="sng" dirty="0" err="1">
                <a:solidFill>
                  <a:srgbClr val="FF0000"/>
                </a:solidFill>
              </a:rPr>
              <a:t>e</a:t>
            </a:r>
            <a:r>
              <a:rPr lang="en-US" u="sng" dirty="0" err="1"/>
              <a:t>hen</a:t>
            </a:r>
            <a:endParaRPr lang="en-US" u="sng" dirty="0"/>
          </a:p>
        </p:txBody>
      </p:sp>
      <p:sp>
        <p:nvSpPr>
          <p:cNvPr id="32" name="TextBox 31"/>
          <p:cNvSpPr txBox="1"/>
          <p:nvPr/>
        </p:nvSpPr>
        <p:spPr>
          <a:xfrm>
            <a:off x="3530991" y="1997612"/>
            <a:ext cx="11676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fahre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f</a:t>
            </a:r>
            <a:r>
              <a:rPr lang="en-US" dirty="0" err="1">
                <a:solidFill>
                  <a:srgbClr val="0070C0"/>
                </a:solidFill>
              </a:rPr>
              <a:t>ä</a:t>
            </a:r>
            <a:r>
              <a:rPr lang="en-US" dirty="0" err="1"/>
              <a:t>hrst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f</a:t>
            </a:r>
            <a:r>
              <a:rPr lang="en-US" dirty="0" err="1">
                <a:solidFill>
                  <a:srgbClr val="0070C0"/>
                </a:solidFill>
              </a:rPr>
              <a:t>ä</a:t>
            </a:r>
            <a:r>
              <a:rPr lang="en-US" dirty="0" err="1"/>
              <a:t>hrt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fahren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fahrt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683348" y="2053883"/>
            <a:ext cx="12520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helfe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h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 err="1"/>
              <a:t>lfst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h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 err="1"/>
              <a:t>lft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helfen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helft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835705" y="2025747"/>
            <a:ext cx="11113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sehe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</a:t>
            </a:r>
            <a:r>
              <a:rPr lang="en-US" dirty="0" err="1">
                <a:solidFill>
                  <a:srgbClr val="0070C0"/>
                </a:solidFill>
              </a:rPr>
              <a:t>ie</a:t>
            </a:r>
            <a:r>
              <a:rPr lang="en-US" dirty="0" err="1"/>
              <a:t>hst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</a:t>
            </a:r>
            <a:r>
              <a:rPr lang="en-US" dirty="0" err="1">
                <a:solidFill>
                  <a:srgbClr val="0070C0"/>
                </a:solidFill>
              </a:rPr>
              <a:t>ie</a:t>
            </a:r>
            <a:r>
              <a:rPr lang="en-US" dirty="0" err="1"/>
              <a:t>ht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sehen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seht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0044332" y="1083213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/>
              <a:t>kommen</a:t>
            </a:r>
            <a:endParaRPr lang="en-US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10339754" y="2053883"/>
            <a:ext cx="11676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Komme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Kommst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Kommt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Kommen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kommt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2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DE1CD8-4073-4C54-BCED-57FC02F0602E}"/>
              </a:ext>
            </a:extLst>
          </p:cNvPr>
          <p:cNvSpPr txBox="1"/>
          <p:nvPr/>
        </p:nvSpPr>
        <p:spPr>
          <a:xfrm>
            <a:off x="3047343" y="330366"/>
            <a:ext cx="6097314" cy="529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Unregelm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ä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ige Verben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Usain Bolt----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ä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glich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 KM 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laufen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Mein Sohn----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jeden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Tag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Idli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Chutney 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essen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 du die Zeitung? 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lesen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 </a:t>
            </a:r>
            <a:r>
              <a:rPr lang="en-IN" sz="180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ihr</a:t>
            </a:r>
            <a:r>
              <a:rPr lang="en-IN" sz="1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Schokoladeneis</a:t>
            </a:r>
            <a:r>
              <a:rPr lang="en-IN" sz="1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 (</a:t>
            </a:r>
            <a:r>
              <a:rPr lang="en-IN" sz="180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essen</a:t>
            </a:r>
            <a:r>
              <a:rPr lang="en-IN" sz="1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 du morgen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Auto? 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fahren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Luca----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immer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bis 8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Uhr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schlafen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ihr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gern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Pizza? 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essen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Meine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Freundin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----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sehr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gut Tamil 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sprechen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Mein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Onkel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nach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London 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fahren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ü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ler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---- das Buch 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lesen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 ---- Aman am Freitag? 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sehen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Wann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ihr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nach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Mumbai?(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fahren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Dein Kind ----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immer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 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essen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Bitte,---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ihr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das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Deutschbuch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lesen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Am Sonntag ---- ich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einen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Film 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sehen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8E7"/>
      </a:lt2>
      <a:accent1>
        <a:srgbClr val="EE6E80"/>
      </a:accent1>
      <a:accent2>
        <a:srgbClr val="EB794E"/>
      </a:accent2>
      <a:accent3>
        <a:srgbClr val="CB9B2F"/>
      </a:accent3>
      <a:accent4>
        <a:srgbClr val="9FAB39"/>
      </a:accent4>
      <a:accent5>
        <a:srgbClr val="76B33F"/>
      </a:accent5>
      <a:accent6>
        <a:srgbClr val="37BD2F"/>
      </a:accent6>
      <a:hlink>
        <a:srgbClr val="568E86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</TotalTime>
  <Words>287</Words>
  <Application>Microsoft Office PowerPoint</Application>
  <PresentationFormat>Widescreen</PresentationFormat>
  <Paragraphs>139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Lucida Sans</vt:lpstr>
      <vt:lpstr>Neue Haas Grotesk Text Pro</vt:lpstr>
      <vt:lpstr>AccentBoxVTI</vt:lpstr>
      <vt:lpstr>PowerPoint Presentation</vt:lpstr>
      <vt:lpstr>Difference between Regular &amp; irregular verbs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ECE-B-SEC</cp:lastModifiedBy>
  <cp:revision>82</cp:revision>
  <dcterms:created xsi:type="dcterms:W3CDTF">2020-11-01T12:07:00Z</dcterms:created>
  <dcterms:modified xsi:type="dcterms:W3CDTF">2021-05-19T07:21:08Z</dcterms:modified>
</cp:coreProperties>
</file>