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64" r:id="rId2"/>
    <p:sldId id="265" r:id="rId3"/>
    <p:sldId id="266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AB521-EBD3-5075-CC37-2F0EC54360C6}" v="468" dt="2020-11-01T12:46:55.743"/>
    <p1510:client id="{3CDE9895-4077-49C0-9738-B1FB151E9219}" v="200" dt="2020-11-02T03:31:15.174"/>
    <p1510:client id="{A4E0570D-A932-4320-9E65-A530C827069E}" v="171" dt="2020-11-02T03:46:20.515"/>
    <p1510:client id="{AF4A9E06-B055-47DF-8620-CCEA5A6A7DA7}" v="337" dt="2020-11-01T12:33:1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4F6DA-A556-46A0-93F5-B33B99A2FDF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3B06B-A0A6-4F73-82BF-AFCB8474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B06B-A0A6-4F73-82BF-AFCB847425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8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B06B-A0A6-4F73-82BF-AFCB84742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6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2AC24A9-CCB6-4F8D-B8DB-C2F3692CFA5A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1A404-866F-4EC3-AE62-DCE27AC2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66" y="2079790"/>
            <a:ext cx="10972800" cy="1143000"/>
          </a:xfrm>
        </p:spPr>
        <p:txBody>
          <a:bodyPr/>
          <a:lstStyle/>
          <a:p>
            <a:r>
              <a:rPr lang="en-US" dirty="0"/>
              <a:t>        Definite &amp; indefinite articles</a:t>
            </a:r>
          </a:p>
        </p:txBody>
      </p:sp>
    </p:spTree>
    <p:extLst>
      <p:ext uri="{BB962C8B-B14F-4D97-AF65-F5344CB8AC3E}">
        <p14:creationId xmlns:p14="http://schemas.microsoft.com/office/powerpoint/2010/main" val="25791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53665" y="560439"/>
            <a:ext cx="143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Article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929" y="1902542"/>
            <a:ext cx="63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110" y="2585884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 an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12607" y="2079523"/>
            <a:ext cx="8259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73278" y="2777613"/>
            <a:ext cx="8259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5496" y="1887795"/>
            <a:ext cx="196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der</a:t>
            </a:r>
            <a:r>
              <a:rPr lang="en-US" dirty="0"/>
              <a:t> </a:t>
            </a:r>
            <a:r>
              <a:rPr lang="en-US" dirty="0" err="1"/>
              <a:t>Vater</a:t>
            </a:r>
            <a:r>
              <a:rPr lang="en-US" dirty="0"/>
              <a:t>/ </a:t>
            </a:r>
            <a:r>
              <a:rPr lang="en-US" dirty="0" err="1"/>
              <a:t>Kuli</a:t>
            </a:r>
            <a:r>
              <a:rPr 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6411" y="1922207"/>
            <a:ext cx="238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die</a:t>
            </a:r>
            <a:r>
              <a:rPr lang="en-US" dirty="0"/>
              <a:t> Mutter/ </a:t>
            </a:r>
            <a:r>
              <a:rPr lang="en-US" dirty="0" err="1"/>
              <a:t>Kreide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1289" y="1882879"/>
            <a:ext cx="196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das </a:t>
            </a:r>
            <a:r>
              <a:rPr lang="en-US" dirty="0"/>
              <a:t>Kind/ </a:t>
            </a:r>
            <a:r>
              <a:rPr lang="en-US" dirty="0" err="1"/>
              <a:t>Buch</a:t>
            </a:r>
            <a:r>
              <a:rPr lang="en-US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68463" y="1873046"/>
            <a:ext cx="214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 </a:t>
            </a:r>
            <a:r>
              <a:rPr lang="en-US" dirty="0" err="1"/>
              <a:t>Eltern</a:t>
            </a:r>
            <a:r>
              <a:rPr lang="en-US" dirty="0"/>
              <a:t>/ </a:t>
            </a:r>
            <a:r>
              <a:rPr lang="en-US" dirty="0" err="1"/>
              <a:t>Hefte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41755" y="25809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ein</a:t>
            </a:r>
            <a:r>
              <a:rPr lang="en-US" dirty="0"/>
              <a:t>  </a:t>
            </a:r>
            <a:r>
              <a:rPr lang="en-US" dirty="0" err="1"/>
              <a:t>Vater</a:t>
            </a:r>
            <a:r>
              <a:rPr lang="en-US" dirty="0"/>
              <a:t>/</a:t>
            </a:r>
            <a:r>
              <a:rPr lang="en-US" dirty="0" err="1"/>
              <a:t>Kuli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65407" y="2556387"/>
            <a:ext cx="24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eine</a:t>
            </a:r>
            <a:r>
              <a:rPr lang="en-US" dirty="0"/>
              <a:t> Mutter/</a:t>
            </a:r>
            <a:r>
              <a:rPr lang="en-US" dirty="0" err="1"/>
              <a:t>Kreide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70955" y="25367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ein</a:t>
            </a:r>
            <a:r>
              <a:rPr lang="en-US" dirty="0"/>
              <a:t> Kind/ </a:t>
            </a:r>
            <a:r>
              <a:rPr lang="en-US" dirty="0" err="1"/>
              <a:t>Buch</a:t>
            </a:r>
            <a:r>
              <a:rPr lang="en-US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02877" y="26006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47885" y="1135626"/>
            <a:ext cx="1135625" cy="36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7640" y="1106129"/>
            <a:ext cx="15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Nominativ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20877" y="3436374"/>
            <a:ext cx="2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father is a Doctor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66852" y="3411793"/>
            <a:ext cx="29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Vater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Arzt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34063" y="4429432"/>
            <a:ext cx="2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sister is a Teacher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94784" y="4449098"/>
            <a:ext cx="413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Schwester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 </a:t>
            </a:r>
            <a:r>
              <a:rPr lang="en-US" dirty="0" err="1"/>
              <a:t>Lehrerin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50542" y="5289756"/>
            <a:ext cx="333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 Kind </a:t>
            </a:r>
            <a:r>
              <a:rPr lang="en-US" dirty="0" err="1"/>
              <a:t>schläft</a:t>
            </a:r>
            <a:r>
              <a:rPr lang="en-US" dirty="0"/>
              <a:t>  um 8 </a:t>
            </a:r>
            <a:r>
              <a:rPr lang="en-US" dirty="0" err="1"/>
              <a:t>Uhr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4902" y="5368413"/>
            <a:ext cx="348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child sleeps at 8 O’ clock</a:t>
            </a:r>
          </a:p>
        </p:txBody>
      </p:sp>
    </p:spTree>
    <p:extLst>
      <p:ext uri="{BB962C8B-B14F-4D97-AF65-F5344CB8AC3E}">
        <p14:creationId xmlns:p14="http://schemas.microsoft.com/office/powerpoint/2010/main" val="786273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2004" y="1899137"/>
            <a:ext cx="11036808" cy="1146517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Possessive article </a:t>
            </a:r>
          </a:p>
        </p:txBody>
      </p:sp>
    </p:spTree>
    <p:extLst>
      <p:ext uri="{BB962C8B-B14F-4D97-AF65-F5344CB8AC3E}">
        <p14:creationId xmlns:p14="http://schemas.microsoft.com/office/powerpoint/2010/main" val="983828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3366EA5-2B34-42F9-B9B8-61A3879EB4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87439524-1C67-49F5-8D61-56ADE0F4C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82306C5E-3870-43C2-A7BC-B165D15045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3557" y="825002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Pronoun</a:t>
            </a:r>
            <a:r>
              <a:rPr lang="fr-FR" b="1" dirty="0"/>
              <a:t>----</a:t>
            </a:r>
            <a:r>
              <a:rPr lang="fr-FR" b="1" dirty="0" err="1"/>
              <a:t>Pronomen</a:t>
            </a:r>
            <a:endParaRPr lang="fr-F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72997" y="1294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998451" y="75398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Possessive article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5716" y="1637071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05367" y="1538749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mein</a:t>
            </a:r>
            <a:r>
              <a:rPr lang="en-US" dirty="0"/>
              <a:t> (my)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1135" y="2305664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54529" y="2192593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dein</a:t>
            </a:r>
            <a:r>
              <a:rPr lang="en-US" dirty="0"/>
              <a:t> (your)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1303" y="2915263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</a:t>
            </a:r>
            <a:r>
              <a:rPr lang="en-US" dirty="0"/>
              <a:t>, </a:t>
            </a:r>
            <a:r>
              <a:rPr lang="en-US" dirty="0" err="1"/>
              <a:t>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29948" y="2861186"/>
            <a:ext cx="165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sein</a:t>
            </a:r>
            <a:r>
              <a:rPr lang="en-US" dirty="0"/>
              <a:t> (his, its)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51473" y="3539611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64360" y="3559278"/>
            <a:ext cx="165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ihr</a:t>
            </a:r>
            <a:r>
              <a:rPr lang="en-US" dirty="0"/>
              <a:t> (her)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56387" y="4104966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10284" y="4095135"/>
            <a:ext cx="165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Ihr</a:t>
            </a:r>
            <a:r>
              <a:rPr lang="en-US" dirty="0"/>
              <a:t>(your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76053" y="4793227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03692" y="4763729"/>
            <a:ext cx="165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Unser (our 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41640" y="5314333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8774" y="5275006"/>
            <a:ext cx="165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ihr</a:t>
            </a:r>
            <a:r>
              <a:rPr lang="en-US" dirty="0"/>
              <a:t> (their)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31807" y="5796115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ihr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62682" y="5766619"/>
            <a:ext cx="193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euer</a:t>
            </a:r>
            <a:r>
              <a:rPr lang="en-US" dirty="0"/>
              <a:t> (your pl)</a:t>
            </a:r>
          </a:p>
        </p:txBody>
      </p:sp>
    </p:spTree>
    <p:extLst>
      <p:ext uri="{BB962C8B-B14F-4D97-AF65-F5344CB8AC3E}">
        <p14:creationId xmlns:p14="http://schemas.microsoft.com/office/powerpoint/2010/main" val="1301758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DA1FD-6F96-4BF6-A70D-2719BAAB8379}"/>
              </a:ext>
            </a:extLst>
          </p:cNvPr>
          <p:cNvSpPr txBox="1"/>
          <p:nvPr/>
        </p:nvSpPr>
        <p:spPr>
          <a:xfrm>
            <a:off x="1308538" y="351278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Masculine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5E110-60D8-42C6-8EBF-12CA26D600D9}"/>
              </a:ext>
            </a:extLst>
          </p:cNvPr>
          <p:cNvSpPr txBox="1"/>
          <p:nvPr/>
        </p:nvSpPr>
        <p:spPr>
          <a:xfrm>
            <a:off x="3946632" y="346150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Feminine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1BB82-0BEE-4471-8611-B75B2477D99B}"/>
              </a:ext>
            </a:extLst>
          </p:cNvPr>
          <p:cNvSpPr txBox="1"/>
          <p:nvPr/>
        </p:nvSpPr>
        <p:spPr>
          <a:xfrm flipH="1">
            <a:off x="6487511" y="366549"/>
            <a:ext cx="151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Neutral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830F1-C17E-4B52-BF07-BD557F09820E}"/>
              </a:ext>
            </a:extLst>
          </p:cNvPr>
          <p:cNvSpPr txBox="1"/>
          <p:nvPr/>
        </p:nvSpPr>
        <p:spPr>
          <a:xfrm flipH="1">
            <a:off x="9521322" y="432365"/>
            <a:ext cx="151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Plural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01CB3-C3D5-4224-AA2F-2A5906310C1B}"/>
              </a:ext>
            </a:extLst>
          </p:cNvPr>
          <p:cNvSpPr txBox="1"/>
          <p:nvPr/>
        </p:nvSpPr>
        <p:spPr>
          <a:xfrm>
            <a:off x="877735" y="926195"/>
            <a:ext cx="210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mein</a:t>
            </a:r>
            <a:r>
              <a:rPr lang="en-US" dirty="0"/>
              <a:t>  </a:t>
            </a:r>
            <a:r>
              <a:rPr lang="en-US" dirty="0" err="1"/>
              <a:t>Vater</a:t>
            </a:r>
            <a:r>
              <a:rPr lang="en-US" dirty="0"/>
              <a:t>/</a:t>
            </a:r>
            <a:r>
              <a:rPr lang="en-US" dirty="0" err="1"/>
              <a:t>Kuli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162D7-C536-4CAD-86E5-BBB3FAE4CF08}"/>
              </a:ext>
            </a:extLst>
          </p:cNvPr>
          <p:cNvSpPr txBox="1"/>
          <p:nvPr/>
        </p:nvSpPr>
        <p:spPr>
          <a:xfrm>
            <a:off x="3497309" y="926195"/>
            <a:ext cx="26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meine</a:t>
            </a:r>
            <a:r>
              <a:rPr lang="en-US" dirty="0"/>
              <a:t> Mutter/</a:t>
            </a:r>
            <a:r>
              <a:rPr lang="en-US" dirty="0" err="1"/>
              <a:t>Kreide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5EA96-CDA6-4FE2-A820-24AAB9DD81BB}"/>
              </a:ext>
            </a:extLst>
          </p:cNvPr>
          <p:cNvSpPr txBox="1"/>
          <p:nvPr/>
        </p:nvSpPr>
        <p:spPr>
          <a:xfrm>
            <a:off x="6430234" y="916436"/>
            <a:ext cx="211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mein</a:t>
            </a:r>
            <a:r>
              <a:rPr lang="en-US" dirty="0"/>
              <a:t> Kind/ Buch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85DCA-5704-4064-9B42-E1494EEE634B}"/>
              </a:ext>
            </a:extLst>
          </p:cNvPr>
          <p:cNvSpPr txBox="1"/>
          <p:nvPr/>
        </p:nvSpPr>
        <p:spPr>
          <a:xfrm flipH="1">
            <a:off x="9243585" y="926195"/>
            <a:ext cx="234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Meine</a:t>
            </a:r>
            <a:r>
              <a:rPr lang="en-US" dirty="0"/>
              <a:t> </a:t>
            </a:r>
            <a:r>
              <a:rPr lang="en-US" dirty="0" err="1"/>
              <a:t>Eltern</a:t>
            </a:r>
            <a:r>
              <a:rPr lang="en-US" dirty="0"/>
              <a:t>/</a:t>
            </a:r>
            <a:r>
              <a:rPr lang="en-US" dirty="0" err="1"/>
              <a:t>Hefte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41FBC-9326-45D2-993C-6FAF043CB9EC}"/>
              </a:ext>
            </a:extLst>
          </p:cNvPr>
          <p:cNvSpPr txBox="1"/>
          <p:nvPr/>
        </p:nvSpPr>
        <p:spPr>
          <a:xfrm>
            <a:off x="877735" y="1501112"/>
            <a:ext cx="21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dein</a:t>
            </a:r>
            <a:r>
              <a:rPr lang="en-US" dirty="0"/>
              <a:t>  </a:t>
            </a:r>
            <a:r>
              <a:rPr lang="en-US" dirty="0" err="1"/>
              <a:t>Vater</a:t>
            </a:r>
            <a:r>
              <a:rPr lang="en-US" dirty="0"/>
              <a:t>/</a:t>
            </a:r>
            <a:r>
              <a:rPr lang="en-US" dirty="0" err="1"/>
              <a:t>Kuli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C5859B-2168-473E-B9A7-001E8024AB1C}"/>
              </a:ext>
            </a:extLst>
          </p:cNvPr>
          <p:cNvSpPr txBox="1"/>
          <p:nvPr/>
        </p:nvSpPr>
        <p:spPr>
          <a:xfrm>
            <a:off x="3497309" y="1557567"/>
            <a:ext cx="26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deine</a:t>
            </a:r>
            <a:r>
              <a:rPr lang="en-US" dirty="0"/>
              <a:t> Mutter/</a:t>
            </a:r>
            <a:r>
              <a:rPr lang="en-US" dirty="0" err="1"/>
              <a:t>Kreide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74EDDF-0B24-4B7B-A56B-0FE5B92665A3}"/>
              </a:ext>
            </a:extLst>
          </p:cNvPr>
          <p:cNvSpPr txBox="1"/>
          <p:nvPr/>
        </p:nvSpPr>
        <p:spPr>
          <a:xfrm>
            <a:off x="6487511" y="1557567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dein</a:t>
            </a:r>
            <a:r>
              <a:rPr lang="en-US" dirty="0"/>
              <a:t> Kind/ Buch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C55037-62D3-48B9-B6AB-391B11D6C8FA}"/>
              </a:ext>
            </a:extLst>
          </p:cNvPr>
          <p:cNvSpPr txBox="1"/>
          <p:nvPr/>
        </p:nvSpPr>
        <p:spPr>
          <a:xfrm flipH="1">
            <a:off x="9409786" y="1557567"/>
            <a:ext cx="234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deine</a:t>
            </a:r>
            <a:r>
              <a:rPr lang="en-US" dirty="0"/>
              <a:t> </a:t>
            </a:r>
            <a:r>
              <a:rPr lang="en-US" dirty="0" err="1"/>
              <a:t>Eltern</a:t>
            </a:r>
            <a:r>
              <a:rPr lang="en-US" dirty="0"/>
              <a:t>/</a:t>
            </a:r>
            <a:r>
              <a:rPr lang="en-US" dirty="0" err="1"/>
              <a:t>Hefte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07F84A-DFCD-4997-BC5B-7F1BA5B749D6}"/>
              </a:ext>
            </a:extLst>
          </p:cNvPr>
          <p:cNvSpPr txBox="1"/>
          <p:nvPr/>
        </p:nvSpPr>
        <p:spPr>
          <a:xfrm>
            <a:off x="877735" y="2076029"/>
            <a:ext cx="196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sein</a:t>
            </a:r>
            <a:r>
              <a:rPr lang="en-US" dirty="0"/>
              <a:t>  </a:t>
            </a:r>
            <a:r>
              <a:rPr lang="en-US" dirty="0" err="1"/>
              <a:t>Vater</a:t>
            </a:r>
            <a:r>
              <a:rPr lang="en-US" dirty="0"/>
              <a:t>/</a:t>
            </a:r>
            <a:r>
              <a:rPr lang="en-US" dirty="0" err="1"/>
              <a:t>Kuli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C8A46D-71A5-479E-9DEE-B129C32D9718}"/>
              </a:ext>
            </a:extLst>
          </p:cNvPr>
          <p:cNvSpPr txBox="1"/>
          <p:nvPr/>
        </p:nvSpPr>
        <p:spPr>
          <a:xfrm>
            <a:off x="3520959" y="2076029"/>
            <a:ext cx="248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seine</a:t>
            </a:r>
            <a:r>
              <a:rPr lang="en-US" dirty="0"/>
              <a:t> Mutter/</a:t>
            </a:r>
            <a:r>
              <a:rPr lang="en-US" dirty="0" err="1"/>
              <a:t>Kreide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383CA5-61F0-4A45-91A7-4552A7C78938}"/>
              </a:ext>
            </a:extLst>
          </p:cNvPr>
          <p:cNvSpPr txBox="1"/>
          <p:nvPr/>
        </p:nvSpPr>
        <p:spPr>
          <a:xfrm>
            <a:off x="6550969" y="2076029"/>
            <a:ext cx="20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sein</a:t>
            </a:r>
            <a:r>
              <a:rPr lang="en-US" dirty="0"/>
              <a:t> Kind/ Buch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9EF1D8-778D-4BDF-A590-3C3A790867FB}"/>
              </a:ext>
            </a:extLst>
          </p:cNvPr>
          <p:cNvSpPr txBox="1"/>
          <p:nvPr/>
        </p:nvSpPr>
        <p:spPr>
          <a:xfrm flipH="1">
            <a:off x="9409785" y="2076029"/>
            <a:ext cx="234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seine</a:t>
            </a:r>
            <a:r>
              <a:rPr lang="en-US" dirty="0"/>
              <a:t> </a:t>
            </a:r>
            <a:r>
              <a:rPr lang="en-US" dirty="0" err="1"/>
              <a:t>Eltern</a:t>
            </a:r>
            <a:r>
              <a:rPr lang="en-US" dirty="0"/>
              <a:t>/</a:t>
            </a:r>
            <a:r>
              <a:rPr lang="en-US" dirty="0" err="1"/>
              <a:t>Hefte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49E99-6858-49E8-AB92-4F55CCFE103E}"/>
              </a:ext>
            </a:extLst>
          </p:cNvPr>
          <p:cNvSpPr txBox="1"/>
          <p:nvPr/>
        </p:nvSpPr>
        <p:spPr>
          <a:xfrm>
            <a:off x="877735" y="2650946"/>
            <a:ext cx="207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ihr</a:t>
            </a:r>
            <a:r>
              <a:rPr lang="en-US" dirty="0"/>
              <a:t>  </a:t>
            </a:r>
            <a:r>
              <a:rPr lang="en-US" dirty="0" err="1"/>
              <a:t>Vater</a:t>
            </a:r>
            <a:r>
              <a:rPr lang="en-US" dirty="0"/>
              <a:t>/</a:t>
            </a:r>
            <a:r>
              <a:rPr lang="en-US" dirty="0" err="1"/>
              <a:t>Kuli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C23EB5-4F81-453B-A479-CAECE10B79FC}"/>
              </a:ext>
            </a:extLst>
          </p:cNvPr>
          <p:cNvSpPr txBox="1"/>
          <p:nvPr/>
        </p:nvSpPr>
        <p:spPr>
          <a:xfrm>
            <a:off x="3497309" y="2650946"/>
            <a:ext cx="25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ihre</a:t>
            </a:r>
            <a:r>
              <a:rPr lang="en-US" dirty="0"/>
              <a:t> Mutter/</a:t>
            </a:r>
            <a:r>
              <a:rPr lang="en-US" dirty="0" err="1"/>
              <a:t>Kreide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1923F-DA66-45C0-AC10-06AC5EF0CBB2}"/>
              </a:ext>
            </a:extLst>
          </p:cNvPr>
          <p:cNvSpPr txBox="1"/>
          <p:nvPr/>
        </p:nvSpPr>
        <p:spPr>
          <a:xfrm>
            <a:off x="6550968" y="2650946"/>
            <a:ext cx="207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ihr</a:t>
            </a:r>
            <a:r>
              <a:rPr lang="en-US" dirty="0"/>
              <a:t> Kind/ Buch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68B6B4-B262-4BD5-90EC-E99578177BD4}"/>
              </a:ext>
            </a:extLst>
          </p:cNvPr>
          <p:cNvSpPr txBox="1"/>
          <p:nvPr/>
        </p:nvSpPr>
        <p:spPr>
          <a:xfrm flipH="1">
            <a:off x="9409783" y="2650946"/>
            <a:ext cx="234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ihre</a:t>
            </a:r>
            <a:r>
              <a:rPr lang="en-US" dirty="0"/>
              <a:t> </a:t>
            </a:r>
            <a:r>
              <a:rPr lang="en-US" dirty="0" err="1"/>
              <a:t>Eltern</a:t>
            </a:r>
            <a:r>
              <a:rPr lang="en-US" dirty="0"/>
              <a:t>/</a:t>
            </a:r>
            <a:r>
              <a:rPr lang="en-US" dirty="0" err="1"/>
              <a:t>Hefte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A0ABBD-1B34-4E44-9145-DEEBA700EDED}"/>
              </a:ext>
            </a:extLst>
          </p:cNvPr>
          <p:cNvSpPr txBox="1"/>
          <p:nvPr/>
        </p:nvSpPr>
        <p:spPr>
          <a:xfrm>
            <a:off x="940797" y="3206024"/>
            <a:ext cx="190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Ihr</a:t>
            </a:r>
            <a:r>
              <a:rPr lang="en-US" dirty="0"/>
              <a:t>  </a:t>
            </a:r>
            <a:r>
              <a:rPr lang="en-US" dirty="0" err="1"/>
              <a:t>Vater</a:t>
            </a:r>
            <a:r>
              <a:rPr lang="en-US" dirty="0"/>
              <a:t>/</a:t>
            </a:r>
            <a:r>
              <a:rPr lang="en-US" dirty="0" err="1"/>
              <a:t>Kuli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D7EBBD-D93A-4D6F-B2C8-ED34D3042095}"/>
              </a:ext>
            </a:extLst>
          </p:cNvPr>
          <p:cNvSpPr txBox="1"/>
          <p:nvPr/>
        </p:nvSpPr>
        <p:spPr>
          <a:xfrm>
            <a:off x="3497308" y="3225863"/>
            <a:ext cx="25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Ihre</a:t>
            </a:r>
            <a:r>
              <a:rPr lang="en-US" dirty="0"/>
              <a:t> Mutter/</a:t>
            </a:r>
            <a:r>
              <a:rPr lang="en-US" dirty="0" err="1"/>
              <a:t>Kreide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E1206-350C-4D63-B4D4-4852A54C79D3}"/>
              </a:ext>
            </a:extLst>
          </p:cNvPr>
          <p:cNvSpPr txBox="1"/>
          <p:nvPr/>
        </p:nvSpPr>
        <p:spPr>
          <a:xfrm flipH="1">
            <a:off x="9433557" y="3206024"/>
            <a:ext cx="209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Ihre</a:t>
            </a:r>
            <a:r>
              <a:rPr lang="en-US" dirty="0"/>
              <a:t> </a:t>
            </a:r>
            <a:r>
              <a:rPr lang="en-US" dirty="0" err="1"/>
              <a:t>Eltern</a:t>
            </a:r>
            <a:r>
              <a:rPr lang="en-US" dirty="0"/>
              <a:t>/</a:t>
            </a:r>
            <a:r>
              <a:rPr lang="en-US" dirty="0" err="1"/>
              <a:t>Hefte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180E2-A342-428C-BCF6-1A3D49B30AC9}"/>
              </a:ext>
            </a:extLst>
          </p:cNvPr>
          <p:cNvSpPr txBox="1"/>
          <p:nvPr/>
        </p:nvSpPr>
        <p:spPr>
          <a:xfrm>
            <a:off x="809537" y="3865976"/>
            <a:ext cx="217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unser</a:t>
            </a:r>
            <a:r>
              <a:rPr lang="en-US" dirty="0"/>
              <a:t> </a:t>
            </a:r>
            <a:r>
              <a:rPr lang="en-US" dirty="0" err="1"/>
              <a:t>Vater</a:t>
            </a:r>
            <a:r>
              <a:rPr lang="en-US" dirty="0"/>
              <a:t>/</a:t>
            </a:r>
            <a:r>
              <a:rPr lang="en-US" dirty="0" err="1"/>
              <a:t>Kuli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092DB9-05B0-4244-831A-3057291BFAA2}"/>
              </a:ext>
            </a:extLst>
          </p:cNvPr>
          <p:cNvSpPr txBox="1"/>
          <p:nvPr/>
        </p:nvSpPr>
        <p:spPr>
          <a:xfrm>
            <a:off x="3428991" y="3857236"/>
            <a:ext cx="266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Unsere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Mutter/</a:t>
            </a:r>
            <a:r>
              <a:rPr lang="en-US" dirty="0" err="1"/>
              <a:t>Kreide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F7846A-17F4-4C86-BB3F-9E14E168CE3C}"/>
              </a:ext>
            </a:extLst>
          </p:cNvPr>
          <p:cNvSpPr txBox="1"/>
          <p:nvPr/>
        </p:nvSpPr>
        <p:spPr>
          <a:xfrm>
            <a:off x="6550967" y="3949262"/>
            <a:ext cx="220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unser</a:t>
            </a:r>
            <a:r>
              <a:rPr lang="en-US" dirty="0"/>
              <a:t> Kind/ Buch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64B06E-60D4-4B05-8041-78556E4A77FF}"/>
              </a:ext>
            </a:extLst>
          </p:cNvPr>
          <p:cNvSpPr txBox="1"/>
          <p:nvPr/>
        </p:nvSpPr>
        <p:spPr>
          <a:xfrm rot="10800000" flipH="1" flipV="1">
            <a:off x="9409782" y="3865977"/>
            <a:ext cx="266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unsere</a:t>
            </a:r>
            <a:r>
              <a:rPr lang="en-US" dirty="0"/>
              <a:t> </a:t>
            </a:r>
            <a:r>
              <a:rPr lang="en-US" dirty="0" err="1"/>
              <a:t>Eltern</a:t>
            </a:r>
            <a:r>
              <a:rPr lang="en-US" dirty="0"/>
              <a:t>/</a:t>
            </a:r>
            <a:r>
              <a:rPr lang="en-US" dirty="0" err="1"/>
              <a:t>Hefte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0936CA-35EE-4E9B-A80A-20FF705D19C6}"/>
              </a:ext>
            </a:extLst>
          </p:cNvPr>
          <p:cNvSpPr txBox="1"/>
          <p:nvPr/>
        </p:nvSpPr>
        <p:spPr>
          <a:xfrm>
            <a:off x="877735" y="4611414"/>
            <a:ext cx="18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ihr</a:t>
            </a:r>
            <a:r>
              <a:rPr lang="en-US" dirty="0"/>
              <a:t>  </a:t>
            </a:r>
            <a:r>
              <a:rPr lang="en-US" dirty="0" err="1"/>
              <a:t>Vater</a:t>
            </a:r>
            <a:r>
              <a:rPr lang="en-US" dirty="0"/>
              <a:t>/</a:t>
            </a:r>
            <a:r>
              <a:rPr lang="en-US" dirty="0" err="1"/>
              <a:t>Kuli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13149-E7CE-4446-99D4-A2D9A15E33CC}"/>
              </a:ext>
            </a:extLst>
          </p:cNvPr>
          <p:cNvSpPr txBox="1"/>
          <p:nvPr/>
        </p:nvSpPr>
        <p:spPr>
          <a:xfrm>
            <a:off x="3520959" y="4561769"/>
            <a:ext cx="23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ihre</a:t>
            </a:r>
            <a:r>
              <a:rPr lang="en-US" dirty="0"/>
              <a:t> Mutter/</a:t>
            </a:r>
            <a:r>
              <a:rPr lang="en-US" dirty="0" err="1"/>
              <a:t>Kreide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DE33D4-AE85-443C-9F64-6D19A5FBD9CF}"/>
              </a:ext>
            </a:extLst>
          </p:cNvPr>
          <p:cNvSpPr txBox="1"/>
          <p:nvPr/>
        </p:nvSpPr>
        <p:spPr>
          <a:xfrm>
            <a:off x="6550967" y="4626494"/>
            <a:ext cx="19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ihr</a:t>
            </a:r>
            <a:r>
              <a:rPr lang="en-US" dirty="0"/>
              <a:t> Kind/ Buch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73CB0F-A032-41AE-B715-E05CD722E0D2}"/>
              </a:ext>
            </a:extLst>
          </p:cNvPr>
          <p:cNvSpPr txBox="1"/>
          <p:nvPr/>
        </p:nvSpPr>
        <p:spPr>
          <a:xfrm flipH="1">
            <a:off x="9433556" y="4561769"/>
            <a:ext cx="209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ihre</a:t>
            </a:r>
            <a:r>
              <a:rPr lang="en-US" dirty="0"/>
              <a:t> </a:t>
            </a:r>
            <a:r>
              <a:rPr lang="en-US" dirty="0" err="1"/>
              <a:t>Eltern</a:t>
            </a:r>
            <a:r>
              <a:rPr lang="en-US" dirty="0"/>
              <a:t>/</a:t>
            </a:r>
            <a:r>
              <a:rPr lang="en-US" dirty="0" err="1"/>
              <a:t>Hefte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7BB477-9D6C-415B-92A2-BC5095AD28B5}"/>
              </a:ext>
            </a:extLst>
          </p:cNvPr>
          <p:cNvSpPr txBox="1"/>
          <p:nvPr/>
        </p:nvSpPr>
        <p:spPr>
          <a:xfrm>
            <a:off x="940796" y="5218386"/>
            <a:ext cx="224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euer</a:t>
            </a:r>
            <a:r>
              <a:rPr lang="en-US" dirty="0"/>
              <a:t> </a:t>
            </a:r>
            <a:r>
              <a:rPr lang="en-US" dirty="0" err="1"/>
              <a:t>Vater</a:t>
            </a:r>
            <a:r>
              <a:rPr lang="en-US" dirty="0"/>
              <a:t>/</a:t>
            </a:r>
            <a:r>
              <a:rPr lang="en-US" dirty="0" err="1"/>
              <a:t>Kuli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BB158A-0226-43C1-9C6F-9856FEBFF2CA}"/>
              </a:ext>
            </a:extLst>
          </p:cNvPr>
          <p:cNvSpPr txBox="1"/>
          <p:nvPr/>
        </p:nvSpPr>
        <p:spPr>
          <a:xfrm rot="10800000" flipV="1">
            <a:off x="3428991" y="5218386"/>
            <a:ext cx="26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euere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Mutter/</a:t>
            </a:r>
            <a:r>
              <a:rPr lang="en-US" dirty="0" err="1"/>
              <a:t>Kreide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D2BE6A-9096-4B59-A9A7-2324ED37600C}"/>
              </a:ext>
            </a:extLst>
          </p:cNvPr>
          <p:cNvSpPr txBox="1"/>
          <p:nvPr/>
        </p:nvSpPr>
        <p:spPr>
          <a:xfrm>
            <a:off x="6550967" y="5300433"/>
            <a:ext cx="224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euer</a:t>
            </a:r>
            <a:r>
              <a:rPr lang="en-US" dirty="0"/>
              <a:t> Kind/ Buch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22129D-CF7F-49CE-B0CD-24428DCA22CB}"/>
              </a:ext>
            </a:extLst>
          </p:cNvPr>
          <p:cNvSpPr txBox="1"/>
          <p:nvPr/>
        </p:nvSpPr>
        <p:spPr>
          <a:xfrm rot="10800000" flipH="1" flipV="1">
            <a:off x="9601596" y="5148094"/>
            <a:ext cx="241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Euere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Eltern</a:t>
            </a:r>
            <a:r>
              <a:rPr lang="en-US" dirty="0"/>
              <a:t>/</a:t>
            </a:r>
            <a:r>
              <a:rPr lang="en-US" dirty="0" err="1"/>
              <a:t>Hefte</a:t>
            </a:r>
            <a:r>
              <a:rPr lang="en-US"/>
              <a:t> (your informal)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863B9A-C938-479E-867F-FC2295FC0363}"/>
              </a:ext>
            </a:extLst>
          </p:cNvPr>
          <p:cNvSpPr txBox="1"/>
          <p:nvPr/>
        </p:nvSpPr>
        <p:spPr>
          <a:xfrm>
            <a:off x="6658293" y="3225863"/>
            <a:ext cx="180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Ihr</a:t>
            </a:r>
            <a:r>
              <a:rPr lang="en-US" dirty="0"/>
              <a:t> Kind/ Buch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28442E-DB75-4758-9DA4-A47B0C6CAC1C}"/>
              </a:ext>
            </a:extLst>
          </p:cNvPr>
          <p:cNvSpPr txBox="1"/>
          <p:nvPr/>
        </p:nvSpPr>
        <p:spPr>
          <a:xfrm>
            <a:off x="940796" y="5767733"/>
            <a:ext cx="210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ein</a:t>
            </a:r>
            <a:r>
              <a:rPr lang="en-US" dirty="0"/>
              <a:t>  </a:t>
            </a:r>
            <a:r>
              <a:rPr lang="en-US" dirty="0" err="1"/>
              <a:t>Vater</a:t>
            </a:r>
            <a:r>
              <a:rPr lang="en-US" dirty="0"/>
              <a:t>/</a:t>
            </a:r>
            <a:r>
              <a:rPr lang="en-US" dirty="0" err="1"/>
              <a:t>Kuli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89B6EB-E828-4E14-9F2F-2D6E403AD8EA}"/>
              </a:ext>
            </a:extLst>
          </p:cNvPr>
          <p:cNvSpPr txBox="1"/>
          <p:nvPr/>
        </p:nvSpPr>
        <p:spPr>
          <a:xfrm>
            <a:off x="3497308" y="5842337"/>
            <a:ext cx="25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keine</a:t>
            </a:r>
            <a:r>
              <a:rPr lang="en-US" dirty="0"/>
              <a:t> Mutter/</a:t>
            </a:r>
            <a:r>
              <a:rPr lang="en-US" dirty="0" err="1"/>
              <a:t>Kreide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7FDFF-A5BA-43C7-8C70-EFD4233FD993}"/>
              </a:ext>
            </a:extLst>
          </p:cNvPr>
          <p:cNvSpPr txBox="1"/>
          <p:nvPr/>
        </p:nvSpPr>
        <p:spPr>
          <a:xfrm rot="10800000" flipV="1">
            <a:off x="6550964" y="6008179"/>
            <a:ext cx="23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kein</a:t>
            </a:r>
            <a:r>
              <a:rPr lang="en-US" dirty="0"/>
              <a:t> Kind/ Buch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79804C-7B26-41FE-8332-C771CD52EB33}"/>
              </a:ext>
            </a:extLst>
          </p:cNvPr>
          <p:cNvSpPr txBox="1"/>
          <p:nvPr/>
        </p:nvSpPr>
        <p:spPr>
          <a:xfrm>
            <a:off x="9714843" y="5842337"/>
            <a:ext cx="230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keine</a:t>
            </a:r>
            <a:r>
              <a:rPr lang="en-US" dirty="0"/>
              <a:t> </a:t>
            </a:r>
            <a:r>
              <a:rPr lang="en-US" dirty="0" err="1"/>
              <a:t>Eltern</a:t>
            </a:r>
            <a:r>
              <a:rPr lang="en-US" dirty="0"/>
              <a:t>/</a:t>
            </a:r>
            <a:r>
              <a:rPr lang="en-US" dirty="0" err="1"/>
              <a:t>Hefte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1561" y="737420"/>
            <a:ext cx="3082413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Subject……..??????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5783" y="1769806"/>
            <a:ext cx="12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8274" y="1774722"/>
            <a:ext cx="116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9321" y="1735393"/>
            <a:ext cx="37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5" y="1696064"/>
            <a:ext cx="79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verb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3" y="1745226"/>
            <a:ext cx="104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5553" y="1740310"/>
            <a:ext cx="37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4147" y="1769806"/>
            <a:ext cx="37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 </a:t>
            </a:r>
          </a:p>
        </p:txBody>
      </p:sp>
      <p:sp>
        <p:nvSpPr>
          <p:cNvPr id="10" name="Up Arrow 9"/>
          <p:cNvSpPr/>
          <p:nvPr/>
        </p:nvSpPr>
        <p:spPr>
          <a:xfrm>
            <a:off x="4114800" y="2374491"/>
            <a:ext cx="7374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54361" y="3510116"/>
            <a:ext cx="1135626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Pronoun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9276" y="4045973"/>
            <a:ext cx="1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3249" y="4552335"/>
            <a:ext cx="215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Possessive article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5368" y="3441291"/>
            <a:ext cx="1135626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Pronoun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8772" y="3977147"/>
            <a:ext cx="1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34978" y="4527755"/>
            <a:ext cx="215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Possessive article</a:t>
            </a:r>
          </a:p>
        </p:txBody>
      </p:sp>
      <p:sp>
        <p:nvSpPr>
          <p:cNvPr id="18" name="Up Arrow 17"/>
          <p:cNvSpPr/>
          <p:nvPr/>
        </p:nvSpPr>
        <p:spPr>
          <a:xfrm>
            <a:off x="7895303" y="2290917"/>
            <a:ext cx="7374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3266" y="929148"/>
            <a:ext cx="20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Example!!!!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6787" y="1548581"/>
            <a:ext cx="297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 </a:t>
            </a:r>
            <a:r>
              <a:rPr lang="en-US" u="sng" dirty="0"/>
              <a:t>is</a:t>
            </a:r>
            <a:r>
              <a:rPr lang="en-US" dirty="0"/>
              <a:t>  </a:t>
            </a:r>
            <a:r>
              <a:rPr lang="en-US" u="sng" dirty="0"/>
              <a:t>a/my House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138" y="3696931"/>
            <a:ext cx="27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Akshay</a:t>
            </a:r>
            <a:r>
              <a:rPr lang="en-US" dirty="0"/>
              <a:t>  </a:t>
            </a:r>
            <a:r>
              <a:rPr lang="en-US" i="1" u="sng" dirty="0"/>
              <a:t>buys</a:t>
            </a:r>
            <a:r>
              <a:rPr lang="en-US" dirty="0"/>
              <a:t>  </a:t>
            </a:r>
            <a:r>
              <a:rPr lang="en-US" u="sng" dirty="0"/>
              <a:t>a Ticket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8300" y="4689989"/>
            <a:ext cx="27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son  </a:t>
            </a:r>
            <a:r>
              <a:rPr lang="en-US" i="1" dirty="0"/>
              <a:t>buys</a:t>
            </a:r>
            <a:r>
              <a:rPr lang="en-US" dirty="0"/>
              <a:t>  a Ticket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3485" y="2035278"/>
            <a:ext cx="6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285" y="2025445"/>
            <a:ext cx="102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6684" y="4154128"/>
            <a:ext cx="103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4543" y="4124632"/>
            <a:ext cx="6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0283" y="4119716"/>
            <a:ext cx="103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98607" y="5102942"/>
            <a:ext cx="103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6736" y="5107857"/>
            <a:ext cx="103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31691" y="5088193"/>
            <a:ext cx="6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4916" y="2639961"/>
            <a:ext cx="233024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74077" y="3765754"/>
            <a:ext cx="30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kauft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Karte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3741" y="4611328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Mein </a:t>
            </a:r>
            <a:r>
              <a:rPr lang="en-US" dirty="0" err="1"/>
              <a:t>Sohn</a:t>
            </a:r>
            <a:r>
              <a:rPr lang="en-US" dirty="0"/>
              <a:t> </a:t>
            </a:r>
            <a:r>
              <a:rPr lang="en-US" dirty="0" err="1"/>
              <a:t>kauft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Karte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69162" y="1666568"/>
            <a:ext cx="272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Haus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48464" y="2689123"/>
            <a:ext cx="297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We</a:t>
            </a:r>
            <a:r>
              <a:rPr lang="en-US" dirty="0"/>
              <a:t>  </a:t>
            </a:r>
            <a:r>
              <a:rPr lang="en-US" u="sng" dirty="0"/>
              <a:t>have</a:t>
            </a:r>
            <a:r>
              <a:rPr lang="en-US" dirty="0"/>
              <a:t>  </a:t>
            </a:r>
            <a:r>
              <a:rPr lang="en-US" u="sng" dirty="0"/>
              <a:t>a House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9201" y="3165987"/>
            <a:ext cx="102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subject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2144" y="3131575"/>
            <a:ext cx="6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21627" y="3141407"/>
            <a:ext cx="102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8" grpId="0"/>
      <p:bldP spid="20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0272" y="634181"/>
            <a:ext cx="25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sentences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854" y="1489587"/>
            <a:ext cx="224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Ich</a:t>
            </a:r>
            <a:r>
              <a:rPr lang="en-US" dirty="0"/>
              <a:t>  </a:t>
            </a:r>
            <a:r>
              <a:rPr lang="en-US" b="1" i="1" dirty="0"/>
              <a:t>bin</a:t>
            </a:r>
            <a:r>
              <a:rPr lang="en-US" dirty="0"/>
              <a:t> Thomas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5007" y="2438401"/>
            <a:ext cx="18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Wer</a:t>
            </a:r>
            <a:r>
              <a:rPr lang="en-US" dirty="0"/>
              <a:t> </a:t>
            </a:r>
            <a:r>
              <a:rPr lang="en-US" b="1" i="1" dirty="0" err="1"/>
              <a:t>bist</a:t>
            </a:r>
            <a:r>
              <a:rPr lang="en-US" dirty="0"/>
              <a:t>  du?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8699" y="4198373"/>
            <a:ext cx="211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Bist</a:t>
            </a:r>
            <a:r>
              <a:rPr lang="en-US" dirty="0"/>
              <a:t>  du Kishore?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6078" y="2354825"/>
            <a:ext cx="25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 </a:t>
            </a:r>
            <a:r>
              <a:rPr lang="en-US" b="1" i="1" dirty="0" err="1"/>
              <a:t>spielen</a:t>
            </a:r>
            <a:r>
              <a:rPr lang="en-US" dirty="0"/>
              <a:t>  </a:t>
            </a:r>
            <a:r>
              <a:rPr lang="en-US" dirty="0" err="1"/>
              <a:t>Sie</a:t>
            </a:r>
            <a:r>
              <a:rPr lang="en-US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9924" y="2812027"/>
            <a:ext cx="18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Wer</a:t>
            </a:r>
            <a:r>
              <a:rPr lang="en-US" dirty="0"/>
              <a:t> </a:t>
            </a:r>
            <a:r>
              <a:rPr lang="en-US" b="1" i="1" dirty="0" err="1"/>
              <a:t>sind</a:t>
            </a:r>
            <a:r>
              <a:rPr lang="en-US" dirty="0"/>
              <a:t>  </a:t>
            </a:r>
            <a:r>
              <a:rPr lang="en-US" dirty="0" err="1"/>
              <a:t>Sie</a:t>
            </a:r>
            <a:r>
              <a:rPr lang="en-US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239" y="2743200"/>
            <a:ext cx="202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 </a:t>
            </a:r>
            <a:r>
              <a:rPr lang="en-US" b="1" i="1" dirty="0" err="1"/>
              <a:t>spielst</a:t>
            </a:r>
            <a:r>
              <a:rPr lang="en-US" dirty="0"/>
              <a:t>  du?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8363" y="4719483"/>
            <a:ext cx="221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Sind</a:t>
            </a:r>
            <a:r>
              <a:rPr lang="en-US" dirty="0"/>
              <a:t>  </a:t>
            </a:r>
            <a:r>
              <a:rPr lang="en-US" dirty="0" err="1"/>
              <a:t>Sie</a:t>
            </a:r>
            <a:r>
              <a:rPr lang="en-US" dirty="0"/>
              <a:t> Kishore?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7924" y="1450259"/>
            <a:ext cx="266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b="1" i="1" dirty="0" err="1"/>
              <a:t>spiele</a:t>
            </a:r>
            <a:r>
              <a:rPr lang="en-US" dirty="0"/>
              <a:t> Tennis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4958" y="4129548"/>
            <a:ext cx="249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Spielst</a:t>
            </a:r>
            <a:r>
              <a:rPr lang="en-US" dirty="0"/>
              <a:t>  du Tennis?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99706" y="4601497"/>
            <a:ext cx="249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Spielen</a:t>
            </a:r>
            <a:r>
              <a:rPr lang="en-US" dirty="0"/>
              <a:t>  </a:t>
            </a:r>
            <a:r>
              <a:rPr lang="en-US" dirty="0" err="1"/>
              <a:t>Sie</a:t>
            </a:r>
            <a:r>
              <a:rPr lang="en-US" dirty="0"/>
              <a:t> Tennis?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329948" y="1563329"/>
            <a:ext cx="129785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040761" y="137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Aussagesatz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76735" y="2477730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W- </a:t>
            </a:r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Satz</a:t>
            </a:r>
            <a:r>
              <a:rPr lang="en-US" dirty="0"/>
              <a:t> </a:t>
            </a:r>
          </a:p>
        </p:txBody>
      </p:sp>
      <p:sp>
        <p:nvSpPr>
          <p:cNvPr id="24" name="Right Arrow 23"/>
          <p:cNvSpPr/>
          <p:nvPr/>
        </p:nvSpPr>
        <p:spPr>
          <a:xfrm flipV="1">
            <a:off x="7344697" y="2622265"/>
            <a:ext cx="146009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860891" y="4719484"/>
            <a:ext cx="1327355" cy="73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99653" y="1828799"/>
            <a:ext cx="343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Mein </a:t>
            </a:r>
            <a:r>
              <a:rPr lang="en-US" dirty="0" err="1">
                <a:solidFill>
                  <a:srgbClr val="0070C0"/>
                </a:solidFill>
              </a:rPr>
              <a:t>Bruder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 err="1"/>
              <a:t>hei</a:t>
            </a:r>
            <a:r>
              <a:rPr lang="en-US" b="1" i="1" dirty="0" err="1">
                <a:latin typeface="Lucida Sans"/>
              </a:rPr>
              <a:t>ßt</a:t>
            </a:r>
            <a:r>
              <a:rPr lang="en-US" b="1" i="1" dirty="0">
                <a:latin typeface="Lucida Sans"/>
              </a:rPr>
              <a:t> </a:t>
            </a:r>
            <a:r>
              <a:rPr lang="en-US" dirty="0"/>
              <a:t>Thomas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3277" y="3264310"/>
            <a:ext cx="326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b="1" i="1" dirty="0" err="1"/>
              <a:t>hei</a:t>
            </a:r>
            <a:r>
              <a:rPr lang="en-US" b="1" i="1" dirty="0" err="1">
                <a:latin typeface="Lucida Sans"/>
              </a:rPr>
              <a:t>ßt</a:t>
            </a:r>
            <a:r>
              <a:rPr lang="en-US" b="1" i="1" dirty="0">
                <a:latin typeface="Lucida Sans"/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dein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Ihr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Bruder</a:t>
            </a:r>
            <a:r>
              <a:rPr lang="en-US" dirty="0"/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6967" y="520126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hei</a:t>
            </a:r>
            <a:r>
              <a:rPr lang="en-US" b="1" i="1" dirty="0" err="1">
                <a:latin typeface="Lucida Sans"/>
              </a:rPr>
              <a:t>ßt</a:t>
            </a:r>
            <a:r>
              <a:rPr lang="en-US" b="1" i="1" dirty="0">
                <a:latin typeface="Lucida Sans"/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dein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Ihr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Bruder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Kiran</a:t>
            </a:r>
            <a:r>
              <a:rPr lang="en-US" dirty="0"/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58813" y="328397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</a:t>
            </a:r>
            <a:r>
              <a:rPr lang="en-US" b="1" i="1" dirty="0" err="1"/>
              <a:t>spiel</a:t>
            </a:r>
            <a:r>
              <a:rPr lang="en-US" b="1" i="1" dirty="0" err="1">
                <a:latin typeface="Lucida Sans"/>
              </a:rPr>
              <a:t>t</a:t>
            </a:r>
            <a:r>
              <a:rPr lang="en-US" b="1" i="1" dirty="0">
                <a:latin typeface="Lucida Sans"/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dein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Ihr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Bruder</a:t>
            </a:r>
            <a:r>
              <a:rPr lang="en-US" dirty="0"/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7470" y="5235680"/>
            <a:ext cx="379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Lucida Sans"/>
              </a:rPr>
              <a:t>spielt</a:t>
            </a:r>
            <a:r>
              <a:rPr lang="en-US" b="1" i="1" dirty="0">
                <a:latin typeface="Lucida Sans"/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dein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Ihr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Bruder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Tennis?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04439" y="4616244"/>
            <a:ext cx="19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</a:t>
            </a:r>
            <a:r>
              <a:rPr lang="en-US" dirty="0"/>
              <a:t>/Nein </a:t>
            </a:r>
            <a:r>
              <a:rPr lang="en-US" dirty="0" err="1"/>
              <a:t>Frage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4" grpId="0" animBg="1"/>
      <p:bldP spid="25" grpId="0" animBg="1"/>
      <p:bldP spid="26" grpId="0" build="allAtOnce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496</TotalTime>
  <Words>428</Words>
  <Application>Microsoft Office PowerPoint</Application>
  <PresentationFormat>Widescreen</PresentationFormat>
  <Paragraphs>134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Lucida Sans</vt:lpstr>
      <vt:lpstr>Lucida Sans Unicode</vt:lpstr>
      <vt:lpstr>Verdana</vt:lpstr>
      <vt:lpstr>Wingdings 2</vt:lpstr>
      <vt:lpstr>Wingdings 3</vt:lpstr>
      <vt:lpstr>Concourse</vt:lpstr>
      <vt:lpstr>        Definite &amp; indefinite articles</vt:lpstr>
      <vt:lpstr>PowerPoint Presentation</vt:lpstr>
      <vt:lpstr>Possessive article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Bharathwaj Supreme</cp:lastModifiedBy>
  <cp:revision>169</cp:revision>
  <dcterms:created xsi:type="dcterms:W3CDTF">2020-11-01T12:07:00Z</dcterms:created>
  <dcterms:modified xsi:type="dcterms:W3CDTF">2021-05-31T05:37:44Z</dcterms:modified>
</cp:coreProperties>
</file>