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8" r:id="rId4"/>
    <p:sldId id="274" r:id="rId5"/>
    <p:sldId id="273" r:id="rId6"/>
    <p:sldId id="277" r:id="rId7"/>
    <p:sldId id="276" r:id="rId8"/>
    <p:sldId id="272" r:id="rId9"/>
    <p:sldId id="275" r:id="rId10"/>
    <p:sldId id="262" r:id="rId11"/>
    <p:sldId id="263" r:id="rId12"/>
    <p:sldId id="278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-81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pPr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pPr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pPr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pPr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pPr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pPr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pPr/>
              <a:t>19-10-2020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pPr/>
              <a:t>19-10-2020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pPr/>
              <a:t>19-10-2020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pPr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pPr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9EE256"/>
            </a:gs>
            <a:gs pos="100000">
              <a:srgbClr val="52762D"/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7780-AC7B-43A8-B988-9A0CF99C0248}" type="datetimeFigureOut">
              <a:rPr lang="en-IN" smtClean="0"/>
              <a:pPr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C4A19-8006-43E8-B762-73BBB57608A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46961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ENGINEERING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CODE -18MES103L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SUB.NAME-BASIC CIVIL &amp; MECHANICAL ENGINEERING WORKSHOP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SCOOP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USING GI SHEET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08993"/>
            <a:ext cx="9144000" cy="5339255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 OPERATIONS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I. Checking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II. Layout Marking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III. Shearing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IV. Folding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V. Locking and Seaming </a:t>
            </a:r>
          </a:p>
          <a:p>
            <a:pPr algn="l"/>
            <a:endParaRPr lang="en-IN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I.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Check whether the given sheet is having its dimension as 200mm x 150mm. If the dimension is excess trim off using hand shear. 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Keep one corner of the sheet between body and tongue of Steel Square and check whether the sides exactly coincide with Steel Square. 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Keep this corner as reference corner and these two sides as reference sides. This corner should be kept at left hand side bottom position. 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Sheetmetal_basics1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046595" y="1691005"/>
            <a:ext cx="4307205" cy="3743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8047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9807"/>
            <a:ext cx="10515600" cy="53571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Layout Marking</a:t>
            </a:r>
          </a:p>
          <a:p>
            <a:pPr marL="342900" indent="-342900" algn="just">
              <a:buAutoNum type="alphaLcParenR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steel rule and scriber mark 5mm point on both sides in vertical axis.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Mark 5mm on one side of the horizontal axis and then again make a point mark after 60mm from first 10mm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Now from 5mm marking mark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10mm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both end 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axis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Make two diagonal line attaching on joining 60mm marking on horizontal axis to 10mm marking on vertical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axis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705" y="3077395"/>
            <a:ext cx="5210175" cy="36671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4453" y="3077395"/>
            <a:ext cx="5447643" cy="372285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8047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9807"/>
            <a:ext cx="10515600" cy="53571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Shearing </a:t>
            </a:r>
          </a:p>
          <a:p>
            <a:pPr marL="342900" indent="-342900" algn="just">
              <a:buAutoNum type="alphaLcParenR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pattern over square stake such that the line at hem portion I exactly coincides with edge of the stake.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Fold the 5mm marking 180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anvil or both sides of sheet pattern in inner direction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Now fold 90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horizontal from 60mm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marking.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IV. Folding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shape on A shaped part in one square and B in other square.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use a straight snip off unwanted portion ( A &amp; B )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fold the two sides of sheet from the diagonal line 90 deg.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804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9807"/>
            <a:ext cx="10515600" cy="53571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Locking and Seaming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Now join the two edge portion A &amp; B from the 60mm 90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folded from V horizontal axis and grip and lock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Check for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scoop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the required scoop is made out of the given sheet metal piece.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900"/>
            <a:ext cx="9144000" cy="485721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OF THE EXPERIMENT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1159"/>
            <a:ext cx="9144000" cy="1566041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a Big Scoop of given size from a sheet metal piece. 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APPARATUS REQUIRED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Steel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Scriber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Steel square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Straight snip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Anvil or Bench plate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Mallet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944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Steel RuIe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rule is a strip of metal graduated in inches and fractions of an inch to give actual measurements.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tolerances of fractional dimensions are required, the steel rule is used.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steel-rule-250x250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174865" y="1138555"/>
            <a:ext cx="4450080" cy="445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Scriber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79440" cy="435165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scriber is a hand tool used in metal work to mark lines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workpieces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prior to machining.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using a scriber is called scribing and is just part of the process of marking out.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used instead of pencils or ink lines, because the latter are hard to see, easily erased, and imprecise due to their wide mark; scribe lines are thin and semi-permanent. </a:t>
            </a:r>
          </a:p>
        </p:txBody>
      </p:sp>
      <p:pic>
        <p:nvPicPr>
          <p:cNvPr id="4" name="Content Placeholder 3" descr="scriber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275830" y="1691640"/>
            <a:ext cx="4077970" cy="374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Try Square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7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try- square is a woodworking tool used for marking and measuring a square piece of wood.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square refers to the tool's primary use of measuring the accuracy of a right angle (90 degree angle); to try a surface is to check its straightness or correspondence to an adjoining surface.</a:t>
            </a:r>
          </a:p>
        </p:txBody>
      </p:sp>
      <p:pic>
        <p:nvPicPr>
          <p:cNvPr id="5" name="Content Placeholder 4" descr="try-square-500x500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181215" y="1328420"/>
            <a:ext cx="3853815" cy="4848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Straight snips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snips are used for cutting a straight line and for curves having a large radius. Bent snips are used in cutting small curves.</a:t>
            </a:r>
          </a:p>
        </p:txBody>
      </p:sp>
      <p:pic>
        <p:nvPicPr>
          <p:cNvPr id="5" name="Content Placeholder 4" descr="150px-Tin_snips_4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315450" y="1691005"/>
            <a:ext cx="1905000" cy="3590290"/>
          </a:xfrm>
          <a:prstGeom prst="rect">
            <a:avLst/>
          </a:prstGeom>
        </p:spPr>
      </p:pic>
      <p:pic>
        <p:nvPicPr>
          <p:cNvPr id="6" name="Picture 5" descr="220px-Tin_sni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3535" y="1687830"/>
            <a:ext cx="2483485" cy="3593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Anvil or Bench plate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4" name="Content Placeholder 3" descr="jewelry-tools-anvil-parts-1024x537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377305" y="1134110"/>
            <a:ext cx="5724525" cy="50431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5"/>
          <p:cNvSpPr txBox="1"/>
          <p:nvPr/>
        </p:nvSpPr>
        <p:spPr>
          <a:xfrm>
            <a:off x="570865" y="2091055"/>
            <a:ext cx="498602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anvil is a metalworking tool consisting of a large block of metal (usually forged or cast steel), with a flattened top surface, upon which another object is worked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Wooden mallets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Wooden mallets are usually used in carpentry to knock wooden pieces together, or to drive dowels or chisels.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wooden mallet will not deform the striking end of a metal tool, as most metal hammers would.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used to reduce the force driving the cutting edge of a chisel, giving better control.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Hardwood mallets are also used to knock in cricket bats.</a:t>
            </a:r>
          </a:p>
        </p:txBody>
      </p:sp>
      <p:pic>
        <p:nvPicPr>
          <p:cNvPr id="5" name="Content Placeholder 4" descr="images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101205" y="1087120"/>
            <a:ext cx="4415790" cy="4837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8" ma:contentTypeDescription="Create a new document." ma:contentTypeScope="" ma:versionID="46d122f411e5379cefe27ec2b789fe3a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901eec6585442fe759fc660a41eafaa2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9E8DDE-C71A-4D8A-8840-0EDFBB908DA5}"/>
</file>

<file path=customXml/itemProps2.xml><?xml version="1.0" encoding="utf-8"?>
<ds:datastoreItem xmlns:ds="http://schemas.openxmlformats.org/officeDocument/2006/customXml" ds:itemID="{EC052706-D3DE-4483-9AA4-F0C95967923E}"/>
</file>

<file path=customXml/itemProps3.xml><?xml version="1.0" encoding="utf-8"?>
<ds:datastoreItem xmlns:ds="http://schemas.openxmlformats.org/officeDocument/2006/customXml" ds:itemID="{D8FF72B2-51C1-42C8-910A-2B74E591C979}"/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712</Words>
  <Application>Microsoft Office PowerPoint</Application>
  <PresentationFormat>Custom</PresentationFormat>
  <Paragraphs>69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DEPARTMENT OF MECHANICAL ENGINEERING  SUB CODE -18MES103L SUB.NAME-BASIC CIVIL &amp; MECHANICAL ENGINEERING WORKSHOP</vt:lpstr>
      <vt:lpstr> AIM OF THE EXPERIMENT</vt:lpstr>
      <vt:lpstr>APPARATUS REQUIRED</vt:lpstr>
      <vt:lpstr>Steel RuIe </vt:lpstr>
      <vt:lpstr> Scriber</vt:lpstr>
      <vt:lpstr>Try Square </vt:lpstr>
      <vt:lpstr>Straight snips </vt:lpstr>
      <vt:lpstr>Anvil or Bench plate </vt:lpstr>
      <vt:lpstr>Wooden mallets</vt:lpstr>
      <vt:lpstr>Slide 10</vt:lpstr>
      <vt:lpstr>PROCEDURE </vt:lpstr>
      <vt:lpstr>PROCEDURE </vt:lpstr>
      <vt:lpstr>PROCEDURE </vt:lpstr>
      <vt:lpstr>PROCEDURE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MECHANICAL ENGINEERING  SUB CODE &amp; NAME 18MES103L-BASIC CIVIL &amp; MECHANICAL ENGINEERING WORKSHOP</dc:title>
  <dc:creator>students</dc:creator>
  <cp:lastModifiedBy>DMSV</cp:lastModifiedBy>
  <cp:revision>25</cp:revision>
  <dcterms:created xsi:type="dcterms:W3CDTF">2020-10-08T04:50:00Z</dcterms:created>
  <dcterms:modified xsi:type="dcterms:W3CDTF">2020-10-19T07:13:21Z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  <property fmtid="{D5CDD505-2E9C-101B-9397-08002B2CF9AE}" pid="3" name="ContentTypeId">
    <vt:lpwstr>0x0101007D2C0064C073E9479F6BB9E9A7DD97D0</vt:lpwstr>
  </property>
</Properties>
</file>