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4" r:id="rId2"/>
    <p:sldId id="258" r:id="rId3"/>
    <p:sldId id="283" r:id="rId4"/>
    <p:sldId id="286" r:id="rId5"/>
    <p:sldId id="325" r:id="rId6"/>
    <p:sldId id="32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737" autoAdjust="0"/>
  </p:normalViewPr>
  <p:slideViewPr>
    <p:cSldViewPr>
      <p:cViewPr>
        <p:scale>
          <a:sx n="75" d="100"/>
          <a:sy n="75" d="100"/>
        </p:scale>
        <p:origin x="-1637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3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D1C045E-3D28-4229-9F31-EEBC518FD90E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828800"/>
            <a:ext cx="7406640" cy="1472184"/>
          </a:xfrm>
        </p:spPr>
        <p:txBody>
          <a:bodyPr>
            <a:noAutofit/>
          </a:bodyPr>
          <a:lstStyle/>
          <a:p>
            <a:r>
              <a:rPr lang="en-US" sz="3200" b="1" dirty="0"/>
              <a:t>UNIT </a:t>
            </a:r>
            <a:r>
              <a:rPr lang="en-US" sz="3200" b="1" dirty="0" smtClean="0"/>
              <a:t>I</a:t>
            </a:r>
            <a:br>
              <a:rPr lang="en-US" sz="3200" b="1" dirty="0" smtClean="0"/>
            </a:br>
            <a:r>
              <a:rPr lang="en-US" sz="3200" b="1" dirty="0" smtClean="0"/>
              <a:t>INTRODUCTION TO ALGORITM DESIGN</a:t>
            </a:r>
            <a:endParaRPr lang="en-US" sz="32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37360" y="3810000"/>
            <a:ext cx="7406640" cy="1472184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Session - </a:t>
            </a:r>
            <a:r>
              <a:rPr lang="en-US" sz="32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1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685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Syllabus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009644"/>
                </a:solidFill>
              </a:rPr>
              <a:t>Introduction, Fundamentals of algorithm</a:t>
            </a:r>
            <a:r>
              <a:rPr lang="en-US" sz="2400" dirty="0" smtClean="0"/>
              <a:t>(Line count, operation count), Algorithm Design Techniques (Approaches, Design Paradigms), Designing an algorithm and its Analysis(Best ,Worst &amp; Average case), Asymptotic Notations(O, Ω, ʘ)  based on Orders of Growth, Mathematical Analysis – Induction, Recurrence Relation -  Substitution method</a:t>
            </a:r>
            <a:r>
              <a:rPr lang="en-IN" sz="2400" dirty="0" smtClean="0"/>
              <a:t>,</a:t>
            </a:r>
            <a:r>
              <a:rPr lang="en-US" sz="2400" dirty="0" smtClean="0"/>
              <a:t>  Recursion method, Master's Theorem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157272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Algorithms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A finite set of instructions or logic, written in order, to accomplish a certain predefined task. </a:t>
            </a:r>
            <a:endParaRPr lang="en-US" sz="2400" dirty="0" smtClean="0"/>
          </a:p>
          <a:p>
            <a:pPr marL="82296" indent="0" algn="just">
              <a:buNone/>
            </a:pPr>
            <a:endParaRPr lang="en-US" sz="2400" dirty="0" smtClean="0"/>
          </a:p>
          <a:p>
            <a:r>
              <a:rPr lang="en-US" sz="2400" dirty="0" smtClean="0"/>
              <a:t>Algorithm is not the complete code or </a:t>
            </a:r>
            <a:r>
              <a:rPr lang="en-US" sz="2400" dirty="0" smtClean="0"/>
              <a:t>program.</a:t>
            </a:r>
          </a:p>
          <a:p>
            <a:endParaRPr lang="en-US" sz="2400" dirty="0" smtClean="0"/>
          </a:p>
          <a:p>
            <a:r>
              <a:rPr lang="en-US" sz="2400" dirty="0" smtClean="0"/>
              <a:t>It is just the core logic (solution) of a </a:t>
            </a:r>
            <a:r>
              <a:rPr lang="en-US" sz="2400" dirty="0" smtClean="0"/>
              <a:t>problem.</a:t>
            </a:r>
          </a:p>
          <a:p>
            <a:endParaRPr lang="en-US" sz="2400" dirty="0" smtClean="0"/>
          </a:p>
          <a:p>
            <a:r>
              <a:rPr lang="en-US" sz="2400" dirty="0" smtClean="0"/>
              <a:t>Can be expressed either as an informal high level description as pseudo code or using a flowchart.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/>
              <a:t>Characteristics of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43000"/>
            <a:ext cx="7866888" cy="510540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Input</a:t>
            </a:r>
            <a:r>
              <a:rPr lang="en-US" sz="1800" dirty="0" smtClean="0"/>
              <a:t> </a:t>
            </a:r>
          </a:p>
          <a:p>
            <a:pPr>
              <a:buNone/>
            </a:pPr>
            <a:r>
              <a:rPr lang="en-US" sz="1800" dirty="0" smtClean="0"/>
              <a:t>		An algorithm should have 0 or more well defined inputs.</a:t>
            </a:r>
          </a:p>
          <a:p>
            <a:r>
              <a:rPr lang="en-US" sz="1800" b="1" dirty="0" smtClean="0"/>
              <a:t>Output </a:t>
            </a:r>
          </a:p>
          <a:p>
            <a:pPr>
              <a:buNone/>
            </a:pPr>
            <a:r>
              <a:rPr lang="en-US" sz="1800" dirty="0" smtClean="0"/>
              <a:t>		An algorithm should have 1 or more well defined outputs</a:t>
            </a:r>
          </a:p>
          <a:p>
            <a:r>
              <a:rPr lang="en-US" sz="1800" b="1" dirty="0"/>
              <a:t>Unambiguous 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		Algorithm should be clear and unambiguous</a:t>
            </a:r>
            <a:r>
              <a:rPr lang="en-US" sz="1800" dirty="0" smtClean="0"/>
              <a:t>.</a:t>
            </a:r>
          </a:p>
          <a:p>
            <a:r>
              <a:rPr lang="en-US" sz="1800" b="1" dirty="0" smtClean="0"/>
              <a:t>Finiteness</a:t>
            </a:r>
          </a:p>
          <a:p>
            <a:pPr>
              <a:buNone/>
            </a:pPr>
            <a:r>
              <a:rPr lang="en-US" sz="1800" b="1" dirty="0" smtClean="0"/>
              <a:t>		</a:t>
            </a:r>
            <a:r>
              <a:rPr lang="en-US" sz="1800" dirty="0" smtClean="0"/>
              <a:t>Algorithms must terminate after a finite no. of steps.</a:t>
            </a:r>
          </a:p>
          <a:p>
            <a:r>
              <a:rPr lang="en-US" sz="1800" b="1" dirty="0" smtClean="0"/>
              <a:t>Feasibility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	Should be feasible with the available resources.</a:t>
            </a:r>
          </a:p>
          <a:p>
            <a:r>
              <a:rPr lang="en-US" sz="1800" b="1" dirty="0" smtClean="0"/>
              <a:t>Independent</a:t>
            </a:r>
          </a:p>
          <a:p>
            <a:pPr>
              <a:buNone/>
            </a:pPr>
            <a:r>
              <a:rPr lang="en-US" sz="1800" dirty="0" smtClean="0"/>
              <a:t>		An algorithm should have step-by-step directions which should be independent of any programming code.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44562"/>
          </a:xfrm>
        </p:spPr>
        <p:txBody>
          <a:bodyPr/>
          <a:lstStyle/>
          <a:p>
            <a:r>
              <a:rPr lang="en-IN" b="1" dirty="0" smtClean="0"/>
              <a:t>Pseudo code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143000"/>
            <a:ext cx="7498080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 smtClean="0"/>
              <a:t>It is one of the methods that could be used to represent an algorithm. 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It is not written in a specific syntax 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Cannot be executed 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Can be read and understood by programmers who are familiar with different programming languages. 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Transformation from pseudo code to the corresponding program code easier. 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Pseudo code allows to include control structures such as WHILE, IF-THEN-ELSE, REPEAT-UNTIL, FOR, and CASE, which are available in many high level languages.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Difference between Algorithm and </a:t>
            </a:r>
            <a:r>
              <a:rPr lang="en-IN" b="1" dirty="0" err="1" smtClean="0"/>
              <a:t>Pseudocode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71600" y="1772920"/>
          <a:ext cx="7499350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414655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Algorithm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Pseudo code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 finite set of instructions or logic, written in order, to accomplish a certain predefined task.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a generic way of describing an algorithm without using any specific programming language-related notations.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It is just the core logic (solution) of a 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It is an outline of a program, written in a form which can easily be converted into real programming statements.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Easy to understand</a:t>
                      </a:r>
                      <a:r>
                        <a:rPr lang="en-IN" sz="1600" baseline="0" dirty="0" smtClean="0"/>
                        <a:t> the logic of a problem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Can be read and understood by programmers who are familiar with different programming languages. 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Can be expressed either as an informal high level description as pseudo code or using a flowchart.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It is not written in a specific syntax.</a:t>
                      </a:r>
                      <a:r>
                        <a:rPr lang="en-IN" sz="1600" baseline="0" dirty="0" smtClean="0"/>
                        <a:t> It </a:t>
                      </a:r>
                      <a:r>
                        <a:rPr lang="en-IN" sz="1600" dirty="0" smtClean="0"/>
                        <a:t>allows to include control structures such as WHILE, IF-THEN-ELSE, REPEAT-UNTIL, FOR, and CASE, which are present in many high level languages.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1343</TotalTime>
  <Words>368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UNIT I INTRODUCTION TO ALGORITM DESIGN</vt:lpstr>
      <vt:lpstr>Syllabus</vt:lpstr>
      <vt:lpstr>Algorithms </vt:lpstr>
      <vt:lpstr>Characteristics of an Algorithm</vt:lpstr>
      <vt:lpstr>Pseudo code</vt:lpstr>
      <vt:lpstr>Difference between Algorithm and Pseudocode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 INTRODUCTION TO DATA STRUCTURES</dc:title>
  <dc:creator>Selvamary</dc:creator>
  <cp:lastModifiedBy>Sivakumar V</cp:lastModifiedBy>
  <cp:revision>112</cp:revision>
  <dcterms:created xsi:type="dcterms:W3CDTF">2016-07-05T10:07:54Z</dcterms:created>
  <dcterms:modified xsi:type="dcterms:W3CDTF">2018-01-05T04:07:57Z</dcterms:modified>
</cp:coreProperties>
</file>